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C0A2E5E3-25E4-458A-984B-D11A231D0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BDDAB6A5-B909-4D4B-BFD8-0997925127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5714B2D1-560E-404B-8BA7-6063D48EA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664AC264-0D51-4112-8181-6D1EC8981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F828972A-F7DB-4723-B8D2-B78B9322B7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F5A5743D-5738-416B-A8C4-B66B913EF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B712D10D-4906-4C68-A2DA-7402B616B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D44A6998-E9CB-49AB-A426-BC813FEA3F32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90C81820-3D3F-4FAA-BA4D-A6E00A2CA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FAA62135-7BA0-455C-AE59-1F42144113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5CA9787-DA4D-4323-A6B3-996CA7219A7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85D68015-574D-4D97-9D5F-8A4E3CCC58B8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F1FBC9BB-7158-4D1F-B533-A0D8FD1DDB1C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1. Why does Mark look worried?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AFCFCFE7-D23C-4D62-84A5-281868C3E19F}"/>
              </a:ext>
            </a:extLst>
          </p:cNvPr>
          <p:cNvSpPr>
            <a:spLocks noGrp="1"/>
          </p:cNvSpPr>
          <p:nvPr/>
        </p:nvSpPr>
        <p:spPr>
          <a:xfrm>
            <a:off x="882650" y="22555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He needs to borrow some money.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F49B89FA-962A-41B5-84EB-A26406F967F0}"/>
              </a:ext>
            </a:extLst>
          </p:cNvPr>
          <p:cNvSpPr>
            <a:spLocks noGrp="1"/>
          </p:cNvSpPr>
          <p:nvPr/>
        </p:nvSpPr>
        <p:spPr>
          <a:xfrm>
            <a:off x="882650" y="30365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 has lost his brother's phone.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C41A923E-1049-45C6-8463-66507E771575}"/>
              </a:ext>
            </a:extLst>
          </p:cNvPr>
          <p:cNvSpPr>
            <a:spLocks noGrp="1"/>
          </p:cNvSpPr>
          <p:nvPr/>
        </p:nvSpPr>
        <p:spPr>
          <a:xfrm>
            <a:off x="882650" y="38176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 has missed football practice.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3BD4C6AA-1DC1-4B24-A94A-11947F6DFFA3}"/>
              </a:ext>
            </a:extLst>
          </p:cNvPr>
          <p:cNvSpPr>
            <a:spLocks noGrp="1"/>
          </p:cNvSpPr>
          <p:nvPr/>
        </p:nvSpPr>
        <p:spPr>
          <a:xfrm>
            <a:off x="882650" y="45986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 cannot find Anna.</a:t>
            </a:r>
          </a:p>
        </p:txBody>
      </p:sp>
      <p:pic>
        <p:nvPicPr>
          <p:cNvPr id="10" name="01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83605" y="61150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760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0DE0267-924E-443D-A83E-796679289F5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0E3BCC64-6154-4463-B82C-1137265B0234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5C5DBD23-5EE0-4B07-8FAD-BDB7BBDCE3C9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2. What has Emma's cousin recently bought?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8581B882-402B-4828-A1D0-A59334AA931C}"/>
              </a:ext>
            </a:extLst>
          </p:cNvPr>
          <p:cNvSpPr>
            <a:spLocks noGrp="1"/>
          </p:cNvSpPr>
          <p:nvPr/>
        </p:nvSpPr>
        <p:spPr>
          <a:xfrm>
            <a:off x="882650" y="22555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An expensive car.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DAB7A367-01B4-4CAC-B252-9CEAE0A82308}"/>
              </a:ext>
            </a:extLst>
          </p:cNvPr>
          <p:cNvSpPr>
            <a:spLocks noGrp="1"/>
          </p:cNvSpPr>
          <p:nvPr/>
        </p:nvSpPr>
        <p:spPr>
          <a:xfrm>
            <a:off x="882650" y="30365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A new laptop.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9726E173-05CD-45FB-BF4A-0682F93BB8A1}"/>
              </a:ext>
            </a:extLst>
          </p:cNvPr>
          <p:cNvSpPr>
            <a:spLocks noGrp="1"/>
          </p:cNvSpPr>
          <p:nvPr/>
        </p:nvSpPr>
        <p:spPr>
          <a:xfrm>
            <a:off x="882650" y="38176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A family restaurant.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70FAE2A1-B0E5-4B7C-9BC9-6E4AB67950B4}"/>
              </a:ext>
            </a:extLst>
          </p:cNvPr>
          <p:cNvSpPr>
            <a:spLocks noGrp="1"/>
          </p:cNvSpPr>
          <p:nvPr/>
        </p:nvSpPr>
        <p:spPr>
          <a:xfrm>
            <a:off x="882650" y="45986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A small apartment.</a:t>
            </a:r>
          </a:p>
        </p:txBody>
      </p:sp>
      <p:pic>
        <p:nvPicPr>
          <p:cNvPr id="10" name="02">
            <a:hlinkClick r:id="" action="ppaction://media"/>
            <a:extLst>
              <a:ext uri="{FF2B5EF4-FFF2-40B4-BE49-F238E27FC236}">
                <a16:creationId xmlns:a16="http://schemas.microsoft.com/office/drawing/2014/main" id="{56790193-9199-4575-94E8-370EADBA74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56480" y="67976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081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1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B967457-06C6-4B81-AEEE-771AEEE89EC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5BC665DF-379E-4AFE-B84F-AEBD2D9F07E5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7CECD983-8767-4D14-958D-D92E5B2B70B0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3. What was Lisa's first opinion of her </a:t>
            </a:r>
            <a:r>
              <a:rPr lang="tr-TR"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   </a:t>
            </a: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2400" b="1" dirty="0" err="1">
                <a:solidFill>
                  <a:srgbClr val="192B32"/>
                </a:solidFill>
                <a:latin typeface="Arial"/>
                <a:ea typeface="Arial"/>
                <a:cs typeface="Arial"/>
              </a:rPr>
              <a:t>neighbour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21E06983-6C59-4862-8BC2-FC9D2FF08087}"/>
              </a:ext>
            </a:extLst>
          </p:cNvPr>
          <p:cNvSpPr>
            <a:spLocks noGrp="1"/>
          </p:cNvSpPr>
          <p:nvPr/>
        </p:nvSpPr>
        <p:spPr>
          <a:xfrm>
            <a:off x="902970" y="28575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He was always angry with children.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DF65E8F6-F53F-4F09-8BDE-0CD22C52B376}"/>
              </a:ext>
            </a:extLst>
          </p:cNvPr>
          <p:cNvSpPr>
            <a:spLocks noGrp="1"/>
          </p:cNvSpPr>
          <p:nvPr/>
        </p:nvSpPr>
        <p:spPr>
          <a:xfrm>
            <a:off x="902970" y="36385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 was careless with money.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03A5B5FD-9A4F-4BD3-87A1-B3A16A638079}"/>
              </a:ext>
            </a:extLst>
          </p:cNvPr>
          <p:cNvSpPr>
            <a:spLocks noGrp="1"/>
          </p:cNvSpPr>
          <p:nvPr/>
        </p:nvSpPr>
        <p:spPr>
          <a:xfrm>
            <a:off x="902970" y="44196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 was unfriendly.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63EABD3C-4CF7-4C2F-A6A3-1D522A32B354}"/>
              </a:ext>
            </a:extLst>
          </p:cNvPr>
          <p:cNvSpPr>
            <a:spLocks noGrp="1"/>
          </p:cNvSpPr>
          <p:nvPr/>
        </p:nvSpPr>
        <p:spPr>
          <a:xfrm>
            <a:off x="902970" y="52006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 was very talkative.</a:t>
            </a:r>
          </a:p>
        </p:txBody>
      </p:sp>
      <p:pic>
        <p:nvPicPr>
          <p:cNvPr id="10" name="03">
            <a:hlinkClick r:id="" action="ppaction://media"/>
            <a:extLst>
              <a:ext uri="{FF2B5EF4-FFF2-40B4-BE49-F238E27FC236}">
                <a16:creationId xmlns:a16="http://schemas.microsoft.com/office/drawing/2014/main" id="{6EFAFBF5-9BEF-404E-BE50-05D29FF2D9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92880" y="8877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90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3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547F714-F791-460F-9E47-5E83A147F03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7011B039-35DA-49B7-BF1E-E39574DD6272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5940A3F8-0C1A-43C8-BD6C-3756B95A9BCD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4. Why did Leo not do his homework?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C149027F-03CD-4782-8A2A-7560705DD52D}"/>
              </a:ext>
            </a:extLst>
          </p:cNvPr>
          <p:cNvSpPr>
            <a:spLocks noGrp="1"/>
          </p:cNvSpPr>
          <p:nvPr/>
        </p:nvSpPr>
        <p:spPr>
          <a:xfrm>
            <a:off x="933450" y="230695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He had football practice.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A6CFB61A-E98A-4215-85ED-D2C66DF1452A}"/>
              </a:ext>
            </a:extLst>
          </p:cNvPr>
          <p:cNvSpPr>
            <a:spLocks noGrp="1"/>
          </p:cNvSpPr>
          <p:nvPr/>
        </p:nvSpPr>
        <p:spPr>
          <a:xfrm>
            <a:off x="933450" y="308800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 was ill all evening.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B6F64B7A-24C4-4231-8E35-E39B2AC1FEB7}"/>
              </a:ext>
            </a:extLst>
          </p:cNvPr>
          <p:cNvSpPr>
            <a:spLocks noGrp="1"/>
          </p:cNvSpPr>
          <p:nvPr/>
        </p:nvSpPr>
        <p:spPr>
          <a:xfrm>
            <a:off x="933450" y="386905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 was visiting his grandparents.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0F4101EB-C2F9-4C9A-A0EC-D038F06BC846}"/>
              </a:ext>
            </a:extLst>
          </p:cNvPr>
          <p:cNvSpPr>
            <a:spLocks noGrp="1"/>
          </p:cNvSpPr>
          <p:nvPr/>
        </p:nvSpPr>
        <p:spPr>
          <a:xfrm>
            <a:off x="933450" y="465010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 forgot his schoolbag.</a:t>
            </a:r>
          </a:p>
        </p:txBody>
      </p:sp>
      <p:pic>
        <p:nvPicPr>
          <p:cNvPr id="10" name="04">
            <a:hlinkClick r:id="" action="ppaction://media"/>
            <a:extLst>
              <a:ext uri="{FF2B5EF4-FFF2-40B4-BE49-F238E27FC236}">
                <a16:creationId xmlns:a16="http://schemas.microsoft.com/office/drawing/2014/main" id="{BC346F16-A2AE-49C1-9ECA-12B99B4585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78867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4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E73E12B-8BC5-4C0C-8D65-2C1B4F909CE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1247F8C5-0E79-4E3C-B149-66E1725CF468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8CD7DB2E-22EE-49EC-AE37-698C26D88AD8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5. Why did Ben buy the laptop so quickly?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9B1BFCFE-86C8-4C3F-B404-92941BC310B2}"/>
              </a:ext>
            </a:extLst>
          </p:cNvPr>
          <p:cNvSpPr>
            <a:spLocks noGrp="1"/>
          </p:cNvSpPr>
          <p:nvPr/>
        </p:nvSpPr>
        <p:spPr>
          <a:xfrm>
            <a:off x="923290" y="24003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The special offer lasted only one day.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92736C04-C4D4-4AB3-B63A-20F68395BCAF}"/>
              </a:ext>
            </a:extLst>
          </p:cNvPr>
          <p:cNvSpPr>
            <a:spLocks noGrp="1"/>
          </p:cNvSpPr>
          <p:nvPr/>
        </p:nvSpPr>
        <p:spPr>
          <a:xfrm>
            <a:off x="923290" y="31813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His old laptop broke that morning.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665103F3-E9B3-407B-B86C-95413EE6E278}"/>
              </a:ext>
            </a:extLst>
          </p:cNvPr>
          <p:cNvSpPr>
            <a:spLocks noGrp="1"/>
          </p:cNvSpPr>
          <p:nvPr/>
        </p:nvSpPr>
        <p:spPr>
          <a:xfrm>
            <a:off x="923290" y="39624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 needed it for an interview.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E085FA5A-014D-4528-924B-40665EAE6849}"/>
              </a:ext>
            </a:extLst>
          </p:cNvPr>
          <p:cNvSpPr>
            <a:spLocks noGrp="1"/>
          </p:cNvSpPr>
          <p:nvPr/>
        </p:nvSpPr>
        <p:spPr>
          <a:xfrm>
            <a:off x="923290" y="47434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Maya chose the model for him.</a:t>
            </a:r>
          </a:p>
        </p:txBody>
      </p:sp>
      <p:pic>
        <p:nvPicPr>
          <p:cNvPr id="10" name="05">
            <a:hlinkClick r:id="" action="ppaction://media"/>
            <a:extLst>
              <a:ext uri="{FF2B5EF4-FFF2-40B4-BE49-F238E27FC236}">
                <a16:creationId xmlns:a16="http://schemas.microsoft.com/office/drawing/2014/main" id="{C5AA06EB-BEB2-4CAD-9819-B49020E7C3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49040" y="8877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30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4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E9696FF-6823-4A6B-A710-C103E49C671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D326B87E-349F-4095-A9A5-94676A3AB374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020F3431-632D-4C25-BDA5-6CF8E90DED36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6. What did Sophie's father advise her to do?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B930257B-EC4F-4D12-8AE0-F34BE2BDFE9B}"/>
              </a:ext>
            </a:extLst>
          </p:cNvPr>
          <p:cNvSpPr>
            <a:spLocks noGrp="1"/>
          </p:cNvSpPr>
          <p:nvPr/>
        </p:nvSpPr>
        <p:spPr>
          <a:xfrm>
            <a:off x="862330" y="23507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Save part of her salary.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88F1DBA8-DCCF-4345-9202-E537FBB73E33}"/>
              </a:ext>
            </a:extLst>
          </p:cNvPr>
          <p:cNvSpPr>
            <a:spLocks noGrp="1"/>
          </p:cNvSpPr>
          <p:nvPr/>
        </p:nvSpPr>
        <p:spPr>
          <a:xfrm>
            <a:off x="862330" y="31318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Give up her job.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2CC9DE70-8DF0-41F6-9F32-4EB12641C53E}"/>
              </a:ext>
            </a:extLst>
          </p:cNvPr>
          <p:cNvSpPr>
            <a:spLocks noGrp="1"/>
          </p:cNvSpPr>
          <p:nvPr/>
        </p:nvSpPr>
        <p:spPr>
          <a:xfrm>
            <a:off x="862330" y="39128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Spend more on a new phone.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AAC86EB5-F776-4D2B-B6B6-113BCA01A45E}"/>
              </a:ext>
            </a:extLst>
          </p:cNvPr>
          <p:cNvSpPr>
            <a:spLocks noGrp="1"/>
          </p:cNvSpPr>
          <p:nvPr/>
        </p:nvSpPr>
        <p:spPr>
          <a:xfrm>
            <a:off x="862330" y="46939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Borrow money every month.</a:t>
            </a:r>
          </a:p>
        </p:txBody>
      </p:sp>
      <p:pic>
        <p:nvPicPr>
          <p:cNvPr id="10" name="06">
            <a:hlinkClick r:id="" action="ppaction://media"/>
            <a:extLst>
              <a:ext uri="{FF2B5EF4-FFF2-40B4-BE49-F238E27FC236}">
                <a16:creationId xmlns:a16="http://schemas.microsoft.com/office/drawing/2014/main" id="{D55CD80B-D399-4E1A-8EBE-51BC4FAF7D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97680" y="8877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9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405B38-9ED5-4AA6-9A68-61A250C9135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4B1B51E1-AFFF-4BBE-96E3-949E9A6DEA33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617F0293-6EA7-478B-ABFF-E99780BC94C9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7. What does Nina's grandfather want to do?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D5CFA810-1379-49E9-90A2-317F9DF02450}"/>
              </a:ext>
            </a:extLst>
          </p:cNvPr>
          <p:cNvSpPr>
            <a:spLocks noGrp="1"/>
          </p:cNvSpPr>
          <p:nvPr/>
        </p:nvSpPr>
        <p:spPr>
          <a:xfrm>
            <a:off x="943610" y="2286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Print a picture of his garden.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EBEF8F67-A603-49A8-ABF1-DB77586DBC36}"/>
              </a:ext>
            </a:extLst>
          </p:cNvPr>
          <p:cNvSpPr>
            <a:spLocks noGrp="1"/>
          </p:cNvSpPr>
          <p:nvPr/>
        </p:nvSpPr>
        <p:spPr>
          <a:xfrm>
            <a:off x="943610" y="3067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Buy a new phone online.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6B3F8400-3D1C-48F7-BBCF-BA21F0969691}"/>
              </a:ext>
            </a:extLst>
          </p:cNvPr>
          <p:cNvSpPr>
            <a:spLocks noGrp="1"/>
          </p:cNvSpPr>
          <p:nvPr/>
        </p:nvSpPr>
        <p:spPr>
          <a:xfrm>
            <a:off x="943610" y="3848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Send a photo to Nina's aunt.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595D32FC-E2FB-4745-95BD-958CFFC9AA55}"/>
              </a:ext>
            </a:extLst>
          </p:cNvPr>
          <p:cNvSpPr>
            <a:spLocks noGrp="1"/>
          </p:cNvSpPr>
          <p:nvPr/>
        </p:nvSpPr>
        <p:spPr>
          <a:xfrm>
            <a:off x="943610" y="46291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Delete a messaging app.</a:t>
            </a:r>
          </a:p>
        </p:txBody>
      </p:sp>
      <p:pic>
        <p:nvPicPr>
          <p:cNvPr id="10" name="07">
            <a:hlinkClick r:id="" action="ppaction://media"/>
            <a:extLst>
              <a:ext uri="{FF2B5EF4-FFF2-40B4-BE49-F238E27FC236}">
                <a16:creationId xmlns:a16="http://schemas.microsoft.com/office/drawing/2014/main" id="{6743C3F1-85BE-4B7B-978F-3E68CCCE42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124960" y="8877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132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6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591BABF-622C-4B7D-AEBE-E1DA1EC1D5A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3ABBECDC-B5A9-4144-9A53-CF06D96E219C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7C143698-1774-4C68-B525-C55080818E76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8. What does Alex want to do next year?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DF6A6244-9D60-40F7-9EB4-119645292E30}"/>
              </a:ext>
            </a:extLst>
          </p:cNvPr>
          <p:cNvSpPr>
            <a:spLocks noGrp="1"/>
          </p:cNvSpPr>
          <p:nvPr/>
        </p:nvSpPr>
        <p:spPr>
          <a:xfrm>
            <a:off x="862330" y="23507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Buy a house for Sam.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7DA89135-CEBF-4BA6-B4B3-F8F6D016B45F}"/>
              </a:ext>
            </a:extLst>
          </p:cNvPr>
          <p:cNvSpPr>
            <a:spLocks noGrp="1"/>
          </p:cNvSpPr>
          <p:nvPr/>
        </p:nvSpPr>
        <p:spPr>
          <a:xfrm>
            <a:off x="862330" y="31318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Live alone in another city.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8B8B2196-3A1B-4C6A-B720-D88790213562}"/>
              </a:ext>
            </a:extLst>
          </p:cNvPr>
          <p:cNvSpPr>
            <a:spLocks noGrp="1"/>
          </p:cNvSpPr>
          <p:nvPr/>
        </p:nvSpPr>
        <p:spPr>
          <a:xfrm>
            <a:off x="862330" y="39128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Move in with his parents.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2BE5E7A0-F2F2-4BC6-AACD-E8B503EAE7AF}"/>
              </a:ext>
            </a:extLst>
          </p:cNvPr>
          <p:cNvSpPr>
            <a:spLocks noGrp="1"/>
          </p:cNvSpPr>
          <p:nvPr/>
        </p:nvSpPr>
        <p:spPr>
          <a:xfrm>
            <a:off x="862330" y="46939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Share an apartment with someone.</a:t>
            </a:r>
          </a:p>
        </p:txBody>
      </p:sp>
      <p:pic>
        <p:nvPicPr>
          <p:cNvPr id="10" name="08">
            <a:hlinkClick r:id="" action="ppaction://media"/>
            <a:extLst>
              <a:ext uri="{FF2B5EF4-FFF2-40B4-BE49-F238E27FC236}">
                <a16:creationId xmlns:a16="http://schemas.microsoft.com/office/drawing/2014/main" id="{372792E6-03C1-4EA1-9F77-246BDDFA39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09440" y="8877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2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7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4A21DA5-DB44-4D1F-8F0E-2C5840B98FE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74A9B5F4-C87B-4BC2-8616-60E1051813ED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5110DEFF-4D8D-49D5-9D2B-9128C88E0B79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8929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9. How long has Owen lived in his current city?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933387C9-7FD5-4042-BCA7-92B1D657B722}"/>
              </a:ext>
            </a:extLst>
          </p:cNvPr>
          <p:cNvSpPr>
            <a:spLocks noGrp="1"/>
          </p:cNvSpPr>
          <p:nvPr/>
        </p:nvSpPr>
        <p:spPr>
          <a:xfrm>
            <a:off x="863600" y="24288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Five months.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C62692B5-157A-4BFE-8E3E-D21C399F965A}"/>
              </a:ext>
            </a:extLst>
          </p:cNvPr>
          <p:cNvSpPr>
            <a:spLocks noGrp="1"/>
          </p:cNvSpPr>
          <p:nvPr/>
        </p:nvSpPr>
        <p:spPr>
          <a:xfrm>
            <a:off x="863600" y="32099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Twenty years.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0951E351-4B8E-4B2E-BCFD-2ABD0025C9CD}"/>
              </a:ext>
            </a:extLst>
          </p:cNvPr>
          <p:cNvSpPr>
            <a:spLocks noGrp="1"/>
          </p:cNvSpPr>
          <p:nvPr/>
        </p:nvSpPr>
        <p:spPr>
          <a:xfrm>
            <a:off x="863600" y="39909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Two years.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B63DB3C9-3150-46E5-B200-B8F52D897698}"/>
              </a:ext>
            </a:extLst>
          </p:cNvPr>
          <p:cNvSpPr>
            <a:spLocks noGrp="1"/>
          </p:cNvSpPr>
          <p:nvPr/>
        </p:nvSpPr>
        <p:spPr>
          <a:xfrm>
            <a:off x="863600" y="47720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Twelve years.</a:t>
            </a:r>
          </a:p>
        </p:txBody>
      </p:sp>
      <p:pic>
        <p:nvPicPr>
          <p:cNvPr id="10" name="09">
            <a:hlinkClick r:id="" action="ppaction://media"/>
            <a:extLst>
              <a:ext uri="{FF2B5EF4-FFF2-40B4-BE49-F238E27FC236}">
                <a16:creationId xmlns:a16="http://schemas.microsoft.com/office/drawing/2014/main" id="{671300E0-70E5-46FA-BBD4-0BCBEFBA25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43120" y="85915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38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4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47124D1-678C-4FB3-A7A1-A688F962478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EB868C59-2F42-4722-A463-6BC5934A3102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509E8038-7501-4476-9A9D-49CB199E62FD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10. What would Daniel probably do if he had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enough money?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2F324685-C87C-4A66-9837-739AED0CC718}"/>
              </a:ext>
            </a:extLst>
          </p:cNvPr>
          <p:cNvSpPr>
            <a:spLocks noGrp="1"/>
          </p:cNvSpPr>
          <p:nvPr/>
        </p:nvSpPr>
        <p:spPr>
          <a:xfrm>
            <a:off x="106553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Avoid meeting his colleagues.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6A016A92-A111-4003-8F6D-C9DDDBAB686D}"/>
              </a:ext>
            </a:extLst>
          </p:cNvPr>
          <p:cNvSpPr>
            <a:spLocks noGrp="1"/>
          </p:cNvSpPr>
          <p:nvPr/>
        </p:nvSpPr>
        <p:spPr>
          <a:xfrm>
            <a:off x="106553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Work fewer hours.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AA184969-D8E8-4153-9CD8-ED2AE49B2C27}"/>
              </a:ext>
            </a:extLst>
          </p:cNvPr>
          <p:cNvSpPr>
            <a:spLocks noGrp="1"/>
          </p:cNvSpPr>
          <p:nvPr/>
        </p:nvSpPr>
        <p:spPr>
          <a:xfrm>
            <a:off x="106553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Stop working completely.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CE2D6C1B-B6F0-4D64-A8ED-46B03EB38636}"/>
              </a:ext>
            </a:extLst>
          </p:cNvPr>
          <p:cNvSpPr>
            <a:spLocks noGrp="1"/>
          </p:cNvSpPr>
          <p:nvPr/>
        </p:nvSpPr>
        <p:spPr>
          <a:xfrm>
            <a:off x="106553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Start working every night.</a:t>
            </a:r>
          </a:p>
        </p:txBody>
      </p:sp>
      <p:pic>
        <p:nvPicPr>
          <p:cNvPr id="10" name="10">
            <a:hlinkClick r:id="" action="ppaction://media"/>
            <a:extLst>
              <a:ext uri="{FF2B5EF4-FFF2-40B4-BE49-F238E27FC236}">
                <a16:creationId xmlns:a16="http://schemas.microsoft.com/office/drawing/2014/main" id="{F26154CC-9F31-4C62-9269-1D3B89075C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104640" y="85344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72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1F1DE01-49BA-4642-A295-8F7AC9CB86C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88C06028-334D-488B-B15C-7492D6045B03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CDFC965E-E9C4-4C54-8D60-F0EFC6573743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11. What does Mia's teacher often ask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students to do?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1C871647-C817-4F98-AAFD-3BE457BD8B68}"/>
              </a:ext>
            </a:extLst>
          </p:cNvPr>
          <p:cNvSpPr>
            <a:spLocks noGrp="1"/>
          </p:cNvSpPr>
          <p:nvPr/>
        </p:nvSpPr>
        <p:spPr>
          <a:xfrm>
            <a:off x="1045210" y="26003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Study grammar alone at home.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BC378FFE-6CEB-4A76-AE24-40F90F20B595}"/>
              </a:ext>
            </a:extLst>
          </p:cNvPr>
          <p:cNvSpPr>
            <a:spLocks noGrp="1"/>
          </p:cNvSpPr>
          <p:nvPr/>
        </p:nvSpPr>
        <p:spPr>
          <a:xfrm>
            <a:off x="1045210" y="33813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Copy silently for the whole lesson.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92D3C4D7-62EE-474B-A631-9CBCB3826F13}"/>
              </a:ext>
            </a:extLst>
          </p:cNvPr>
          <p:cNvSpPr>
            <a:spLocks noGrp="1"/>
          </p:cNvSpPr>
          <p:nvPr/>
        </p:nvSpPr>
        <p:spPr>
          <a:xfrm>
            <a:off x="1045210" y="41624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Watch films without discussion.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93ADB3BF-6E4E-4FED-8CBC-33DC3C9276ED}"/>
              </a:ext>
            </a:extLst>
          </p:cNvPr>
          <p:cNvSpPr>
            <a:spLocks noGrp="1"/>
          </p:cNvSpPr>
          <p:nvPr/>
        </p:nvSpPr>
        <p:spPr>
          <a:xfrm>
            <a:off x="1045210" y="49434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Work in pairs.</a:t>
            </a:r>
          </a:p>
        </p:txBody>
      </p:sp>
      <p:pic>
        <p:nvPicPr>
          <p:cNvPr id="10" name="11">
            <a:hlinkClick r:id="" action="ppaction://media"/>
            <a:extLst>
              <a:ext uri="{FF2B5EF4-FFF2-40B4-BE49-F238E27FC236}">
                <a16:creationId xmlns:a16="http://schemas.microsoft.com/office/drawing/2014/main" id="{C91A873D-1D8E-4F80-ADDE-49F2D0E272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98240" y="85217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95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7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C0838D3-983F-4CE8-8063-27EF62F422F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F1F305F9-E349-4FD8-A094-C776C29F5C09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17502409-675D-4907-A998-953D737C5848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12. Which set of items would Noah take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abroad?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115914DC-CBB0-4B8B-9787-AF5FE888D42A}"/>
              </a:ext>
            </a:extLst>
          </p:cNvPr>
          <p:cNvSpPr>
            <a:spLocks noGrp="1"/>
          </p:cNvSpPr>
          <p:nvPr/>
        </p:nvSpPr>
        <p:spPr>
          <a:xfrm>
            <a:off x="101473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A camera, a dictionary and an expensive watch.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714D389E-60F5-4C7C-907B-053A62D8342D}"/>
              </a:ext>
            </a:extLst>
          </p:cNvPr>
          <p:cNvSpPr>
            <a:spLocks noGrp="1"/>
          </p:cNvSpPr>
          <p:nvPr/>
        </p:nvSpPr>
        <p:spPr>
          <a:xfrm>
            <a:off x="101473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Family photos, a small guitar and a coffee cup.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9EAFA2A9-4CD2-4D79-B143-13391E941326}"/>
              </a:ext>
            </a:extLst>
          </p:cNvPr>
          <p:cNvSpPr>
            <a:spLocks noGrp="1"/>
          </p:cNvSpPr>
          <p:nvPr/>
        </p:nvSpPr>
        <p:spPr>
          <a:xfrm>
            <a:off x="101473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A photo album, a book and a grandmother's gift.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92885410-0681-4583-8CA2-F0F0BAA799DF}"/>
              </a:ext>
            </a:extLst>
          </p:cNvPr>
          <p:cNvSpPr>
            <a:spLocks noGrp="1"/>
          </p:cNvSpPr>
          <p:nvPr/>
        </p:nvSpPr>
        <p:spPr>
          <a:xfrm>
            <a:off x="101473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A laptop, sports shoes and a large suitcase.</a:t>
            </a:r>
          </a:p>
        </p:txBody>
      </p:sp>
      <p:pic>
        <p:nvPicPr>
          <p:cNvPr id="10" name="12">
            <a:hlinkClick r:id="" action="ppaction://media"/>
            <a:extLst>
              <a:ext uri="{FF2B5EF4-FFF2-40B4-BE49-F238E27FC236}">
                <a16:creationId xmlns:a16="http://schemas.microsoft.com/office/drawing/2014/main" id="{8EA52BBF-7883-4E8A-A5A3-49D1C44E1E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50080" y="8877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772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9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6E53248-A205-414D-B8D2-083444EAEE9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5722A03E-5355-40EA-86EB-4EB0EDB2CA21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9AE78462-E2FD-470E-90C3-B48C336FF1B6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13. Why is Kevin wearing formal clothes?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20619671-2AEE-470C-B230-B82CC063A730}"/>
              </a:ext>
            </a:extLst>
          </p:cNvPr>
          <p:cNvSpPr>
            <a:spLocks noGrp="1"/>
          </p:cNvSpPr>
          <p:nvPr/>
        </p:nvSpPr>
        <p:spPr>
          <a:xfrm>
            <a:off x="1055370" y="22555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He is going to football practice.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471ECAE2-0E7E-4CB5-B35B-04272F6B71AA}"/>
              </a:ext>
            </a:extLst>
          </p:cNvPr>
          <p:cNvSpPr>
            <a:spLocks noGrp="1"/>
          </p:cNvSpPr>
          <p:nvPr/>
        </p:nvSpPr>
        <p:spPr>
          <a:xfrm>
            <a:off x="1055370" y="30365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 has an interview that afternoon.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769F493C-F56F-4C36-8994-BDCE9DF5C686}"/>
              </a:ext>
            </a:extLst>
          </p:cNvPr>
          <p:cNvSpPr>
            <a:spLocks noGrp="1"/>
          </p:cNvSpPr>
          <p:nvPr/>
        </p:nvSpPr>
        <p:spPr>
          <a:xfrm>
            <a:off x="1055370" y="38176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 is attending Sara's birthday.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D72E4304-F1E0-4549-9D65-A72FD1393E9C}"/>
              </a:ext>
            </a:extLst>
          </p:cNvPr>
          <p:cNvSpPr>
            <a:spLocks noGrp="1"/>
          </p:cNvSpPr>
          <p:nvPr/>
        </p:nvSpPr>
        <p:spPr>
          <a:xfrm>
            <a:off x="1055370" y="45986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 has started a new school term.</a:t>
            </a:r>
          </a:p>
        </p:txBody>
      </p:sp>
      <p:pic>
        <p:nvPicPr>
          <p:cNvPr id="10" name="13">
            <a:hlinkClick r:id="" action="ppaction://media"/>
            <a:extLst>
              <a:ext uri="{FF2B5EF4-FFF2-40B4-BE49-F238E27FC236}">
                <a16:creationId xmlns:a16="http://schemas.microsoft.com/office/drawing/2014/main" id="{8A083197-0A1A-4EE6-A5F9-2784A13400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20477" y="74295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771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2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CBF5A60-DDFB-450C-A0CC-E56FD721A99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3D7CB9DB-05A1-4F71-9D5F-E452288B400C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9C0DB7AB-52DB-4465-87A7-178CF0AAF1FC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14. What is the school's online form about?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45791616-8F53-4AA7-B388-2062E12E31AB}"/>
              </a:ext>
            </a:extLst>
          </p:cNvPr>
          <p:cNvSpPr>
            <a:spLocks noGrp="1"/>
          </p:cNvSpPr>
          <p:nvPr/>
        </p:nvSpPr>
        <p:spPr>
          <a:xfrm>
            <a:off x="1045210" y="2286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Students' views of their teachers.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844E98D0-C364-4ADE-AAC0-2945F8C77E4B}"/>
              </a:ext>
            </a:extLst>
          </p:cNvPr>
          <p:cNvSpPr>
            <a:spLocks noGrp="1"/>
          </p:cNvSpPr>
          <p:nvPr/>
        </p:nvSpPr>
        <p:spPr>
          <a:xfrm>
            <a:off x="1045210" y="3067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Teachers' opinions of school meals.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49EC7061-1AAD-4511-9006-E5AE7DDC8B56}"/>
              </a:ext>
            </a:extLst>
          </p:cNvPr>
          <p:cNvSpPr>
            <a:spLocks noGrp="1"/>
          </p:cNvSpPr>
          <p:nvPr/>
        </p:nvSpPr>
        <p:spPr>
          <a:xfrm>
            <a:off x="1045210" y="3848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Students' plans for university.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3DDEBC08-20A9-4770-B0B4-2F1DFA5CFE90}"/>
              </a:ext>
            </a:extLst>
          </p:cNvPr>
          <p:cNvSpPr>
            <a:spLocks noGrp="1"/>
          </p:cNvSpPr>
          <p:nvPr/>
        </p:nvSpPr>
        <p:spPr>
          <a:xfrm>
            <a:off x="1045210" y="46291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Parents' choices of school subjects.</a:t>
            </a:r>
          </a:p>
        </p:txBody>
      </p:sp>
      <p:pic>
        <p:nvPicPr>
          <p:cNvPr id="10" name="14">
            <a:hlinkClick r:id="" action="ppaction://media"/>
            <a:extLst>
              <a:ext uri="{FF2B5EF4-FFF2-40B4-BE49-F238E27FC236}">
                <a16:creationId xmlns:a16="http://schemas.microsoft.com/office/drawing/2014/main" id="{541B681C-55E3-4B62-81F3-4C6498186F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67760" y="83058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66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77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D4A4F8D-3377-4D46-A141-7B6D994C805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B7C34191-CA13-4D74-9E5C-BCF95CE09BC9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7FEB4A54-814D-46E9-9665-005425113A71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15. Why is Ava's brother unsure about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university?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F990780F-817F-4EC7-A31C-28622A5B2A63}"/>
              </a:ext>
            </a:extLst>
          </p:cNvPr>
          <p:cNvSpPr>
            <a:spLocks noGrp="1"/>
          </p:cNvSpPr>
          <p:nvPr/>
        </p:nvSpPr>
        <p:spPr>
          <a:xfrm>
            <a:off x="1045210" y="2705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He has been offered a teaching job.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2B6C8742-12C0-46AB-AE02-7E0DFACFC1DA}"/>
              </a:ext>
            </a:extLst>
          </p:cNvPr>
          <p:cNvSpPr>
            <a:spLocks noGrp="1"/>
          </p:cNvSpPr>
          <p:nvPr/>
        </p:nvSpPr>
        <p:spPr>
          <a:xfrm>
            <a:off x="1045210" y="34861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 has not decided what to study.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6B8664CF-1ADE-4BDE-A0E5-E164CFBCE6BC}"/>
              </a:ext>
            </a:extLst>
          </p:cNvPr>
          <p:cNvSpPr>
            <a:spLocks noGrp="1"/>
          </p:cNvSpPr>
          <p:nvPr/>
        </p:nvSpPr>
        <p:spPr>
          <a:xfrm>
            <a:off x="1045210" y="42672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 has already completed a degree.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19DEDD33-C60F-427E-A9DD-C84B769E623C}"/>
              </a:ext>
            </a:extLst>
          </p:cNvPr>
          <p:cNvSpPr>
            <a:spLocks noGrp="1"/>
          </p:cNvSpPr>
          <p:nvPr/>
        </p:nvSpPr>
        <p:spPr>
          <a:xfrm>
            <a:off x="1045210" y="50482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 wants to attend the same course as Lucas.</a:t>
            </a:r>
          </a:p>
        </p:txBody>
      </p:sp>
      <p:pic>
        <p:nvPicPr>
          <p:cNvPr id="10" name="15">
            <a:hlinkClick r:id="" action="ppaction://media"/>
            <a:extLst>
              <a:ext uri="{FF2B5EF4-FFF2-40B4-BE49-F238E27FC236}">
                <a16:creationId xmlns:a16="http://schemas.microsoft.com/office/drawing/2014/main" id="{C9BBC061-FBD8-4321-A14F-FA65C81884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90290" y="83820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230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0E04234-DDA7-4EA4-A324-767B663F25F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4DDB50DC-EC4C-4696-9D66-F0E2AA86601D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73C7ADF7-768B-4B44-BCD0-9EC9C9308FDC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16. What does Chloe praise about her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supervisor's instructions?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DBB2AE39-1CB0-4815-BA4C-37FCB2306979}"/>
              </a:ext>
            </a:extLst>
          </p:cNvPr>
          <p:cNvSpPr>
            <a:spLocks noGrp="1"/>
          </p:cNvSpPr>
          <p:nvPr/>
        </p:nvSpPr>
        <p:spPr>
          <a:xfrm>
            <a:off x="1055370" y="28778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They are very clear.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3B70DCE3-56B0-4B81-8231-A31E15F8507E}"/>
              </a:ext>
            </a:extLst>
          </p:cNvPr>
          <p:cNvSpPr>
            <a:spLocks noGrp="1"/>
          </p:cNvSpPr>
          <p:nvPr/>
        </p:nvSpPr>
        <p:spPr>
          <a:xfrm>
            <a:off x="1055370" y="36588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They change every hour.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E00E28AA-4920-4A52-95B0-BA24A03F3252}"/>
              </a:ext>
            </a:extLst>
          </p:cNvPr>
          <p:cNvSpPr>
            <a:spLocks noGrp="1"/>
          </p:cNvSpPr>
          <p:nvPr/>
        </p:nvSpPr>
        <p:spPr>
          <a:xfrm>
            <a:off x="1055370" y="44399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They are given only through other workers.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D33D0D2F-4606-4A05-8B50-DE2BF4E06687}"/>
              </a:ext>
            </a:extLst>
          </p:cNvPr>
          <p:cNvSpPr>
            <a:spLocks noGrp="1"/>
          </p:cNvSpPr>
          <p:nvPr/>
        </p:nvSpPr>
        <p:spPr>
          <a:xfrm>
            <a:off x="1055370" y="52209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They contain very few details to guide anyone.</a:t>
            </a:r>
          </a:p>
        </p:txBody>
      </p:sp>
      <p:pic>
        <p:nvPicPr>
          <p:cNvPr id="10" name="16">
            <a:hlinkClick r:id="" action="ppaction://media"/>
            <a:extLst>
              <a:ext uri="{FF2B5EF4-FFF2-40B4-BE49-F238E27FC236}">
                <a16:creationId xmlns:a16="http://schemas.microsoft.com/office/drawing/2014/main" id="{2442BC2C-0D8F-44A6-AA19-88FC01B0CC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38880" y="6972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01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EF793AA-AA1B-4A3E-B9E5-D915DA7E4C0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8A15D331-755E-4281-B5B7-F827EDFCEC0E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D236CC44-A354-4357-A810-EAF05196F439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17. Why does Hannah's cousin like her girls-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only school?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6EDB4185-9E5B-4992-A356-8C954CD81EF0}"/>
              </a:ext>
            </a:extLst>
          </p:cNvPr>
          <p:cNvSpPr>
            <a:spLocks noGrp="1"/>
          </p:cNvSpPr>
          <p:nvPr/>
        </p:nvSpPr>
        <p:spPr>
          <a:xfrm>
            <a:off x="1035050" y="2705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She has fewer lessons each week.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F4BF182D-1CEB-4F07-8B64-D1EDB29DDB0D}"/>
              </a:ext>
            </a:extLst>
          </p:cNvPr>
          <p:cNvSpPr>
            <a:spLocks noGrp="1"/>
          </p:cNvSpPr>
          <p:nvPr/>
        </p:nvSpPr>
        <p:spPr>
          <a:xfrm>
            <a:off x="1035050" y="34861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She never has to do homework.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7E14033E-F47D-40EB-A07D-2F6F41359CA0}"/>
              </a:ext>
            </a:extLst>
          </p:cNvPr>
          <p:cNvSpPr>
            <a:spLocks noGrp="1"/>
          </p:cNvSpPr>
          <p:nvPr/>
        </p:nvSpPr>
        <p:spPr>
          <a:xfrm>
            <a:off x="1035050" y="42672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She feels more confident speaking in class.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B8167B40-338C-4A88-850C-00A5EE82B6AF}"/>
              </a:ext>
            </a:extLst>
          </p:cNvPr>
          <p:cNvSpPr>
            <a:spLocks noGrp="1"/>
          </p:cNvSpPr>
          <p:nvPr/>
        </p:nvSpPr>
        <p:spPr>
          <a:xfrm>
            <a:off x="1035050" y="50482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She can choose all her teachers.</a:t>
            </a:r>
          </a:p>
        </p:txBody>
      </p:sp>
      <p:pic>
        <p:nvPicPr>
          <p:cNvPr id="10" name="17">
            <a:hlinkClick r:id="" action="ppaction://media"/>
            <a:extLst>
              <a:ext uri="{FF2B5EF4-FFF2-40B4-BE49-F238E27FC236}">
                <a16:creationId xmlns:a16="http://schemas.microsoft.com/office/drawing/2014/main" id="{6B87BC14-AC78-482A-896F-36BAB76810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03040" y="83820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475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74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293DCDA-42F9-44C9-B6A1-2A99809212B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662044C9-BB47-4ABD-B05F-6CBF30B527F5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05488F8B-B28B-4848-AFC8-8B8FE82F11C9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18. Why did Daniel's friend leave his safe job?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87C31AEB-D4D0-4AC9-A73C-A8E6FA76A646}"/>
              </a:ext>
            </a:extLst>
          </p:cNvPr>
          <p:cNvSpPr>
            <a:spLocks noGrp="1"/>
          </p:cNvSpPr>
          <p:nvPr/>
        </p:nvSpPr>
        <p:spPr>
          <a:xfrm>
            <a:off x="1045210" y="232664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To return to school full time.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5EEB1465-A61D-49E0-AC6E-50C3ECCCD8DA}"/>
              </a:ext>
            </a:extLst>
          </p:cNvPr>
          <p:cNvSpPr>
            <a:spLocks noGrp="1"/>
          </p:cNvSpPr>
          <p:nvPr/>
        </p:nvSpPr>
        <p:spPr>
          <a:xfrm>
            <a:off x="1045210" y="310769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To work for Priya.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9FABE92D-B86A-4F11-919A-8987BA841E2A}"/>
              </a:ext>
            </a:extLst>
          </p:cNvPr>
          <p:cNvSpPr>
            <a:spLocks noGrp="1"/>
          </p:cNvSpPr>
          <p:nvPr/>
        </p:nvSpPr>
        <p:spPr>
          <a:xfrm>
            <a:off x="1045210" y="388874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To travel without a plan.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378288E8-CB9D-4BC9-9448-442129BA18CF}"/>
              </a:ext>
            </a:extLst>
          </p:cNvPr>
          <p:cNvSpPr>
            <a:spLocks noGrp="1"/>
          </p:cNvSpPr>
          <p:nvPr/>
        </p:nvSpPr>
        <p:spPr>
          <a:xfrm>
            <a:off x="1045210" y="466979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To start a small business.</a:t>
            </a:r>
          </a:p>
        </p:txBody>
      </p:sp>
      <p:pic>
        <p:nvPicPr>
          <p:cNvPr id="10" name="18">
            <a:hlinkClick r:id="" action="ppaction://media"/>
            <a:extLst>
              <a:ext uri="{FF2B5EF4-FFF2-40B4-BE49-F238E27FC236}">
                <a16:creationId xmlns:a16="http://schemas.microsoft.com/office/drawing/2014/main" id="{48C4DF2F-A156-4C03-A906-EE2BA9757C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74295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68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9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0F9B5C7-3589-4D51-9DEE-7750FD40751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E6902FE2-77FB-46C4-93DB-900F13CD8AEF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6E5935CA-2A4A-451A-BE95-12ADBA659888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19. What did Grace's brother learn from their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father?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EFA280C8-9F73-4D52-BC60-6B37AC5AC002}"/>
              </a:ext>
            </a:extLst>
          </p:cNvPr>
          <p:cNvSpPr>
            <a:spLocks noGrp="1"/>
          </p:cNvSpPr>
          <p:nvPr/>
        </p:nvSpPr>
        <p:spPr>
          <a:xfrm>
            <a:off x="984250" y="277368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Solving advanced maths problems.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4F590FD8-0112-4E76-90EF-00088AB0EFD3}"/>
              </a:ext>
            </a:extLst>
          </p:cNvPr>
          <p:cNvSpPr>
            <a:spLocks noGrp="1"/>
          </p:cNvSpPr>
          <p:nvPr/>
        </p:nvSpPr>
        <p:spPr>
          <a:xfrm>
            <a:off x="984250" y="355473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Teaching a school class.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ACF3A83D-1F4B-41C2-888C-4B13675A3A7D}"/>
              </a:ext>
            </a:extLst>
          </p:cNvPr>
          <p:cNvSpPr>
            <a:spLocks noGrp="1"/>
          </p:cNvSpPr>
          <p:nvPr/>
        </p:nvSpPr>
        <p:spPr>
          <a:xfrm>
            <a:off x="984250" y="433578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Cooking.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284F2B2C-31A8-42F6-9597-1CDFC690D932}"/>
              </a:ext>
            </a:extLst>
          </p:cNvPr>
          <p:cNvSpPr>
            <a:spLocks noGrp="1"/>
          </p:cNvSpPr>
          <p:nvPr/>
        </p:nvSpPr>
        <p:spPr>
          <a:xfrm>
            <a:off x="984250" y="511683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Managing a salary.</a:t>
            </a:r>
          </a:p>
        </p:txBody>
      </p:sp>
      <p:pic>
        <p:nvPicPr>
          <p:cNvPr id="10" name="19">
            <a:hlinkClick r:id="" action="ppaction://media"/>
            <a:extLst>
              <a:ext uri="{FF2B5EF4-FFF2-40B4-BE49-F238E27FC236}">
                <a16:creationId xmlns:a16="http://schemas.microsoft.com/office/drawing/2014/main" id="{0C94E3CB-E28D-440E-A0C1-3AFB668994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16400" y="83820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13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33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BC527B4-8FDC-4AED-9014-047052FE632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60BF4D88-09D2-4166-B38B-915984FD62F4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63C67EDF-0412-4F47-8376-947BC484E1CD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20. Which quality does Max choose first?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2E2FF555-2041-43D6-B63D-0CE8268E21E9}"/>
              </a:ext>
            </a:extLst>
          </p:cNvPr>
          <p:cNvSpPr>
            <a:spLocks noGrp="1"/>
          </p:cNvSpPr>
          <p:nvPr/>
        </p:nvSpPr>
        <p:spPr>
          <a:xfrm>
            <a:off x="1024890" y="22352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</a:t>
            </a:r>
            <a:r>
              <a:rPr sz="2100" b="0" dirty="0" err="1">
                <a:solidFill>
                  <a:srgbClr val="192B32"/>
                </a:solidFill>
                <a:latin typeface="Arial"/>
                <a:ea typeface="Arial"/>
                <a:cs typeface="Arial"/>
              </a:rPr>
              <a:t>Humour</a:t>
            </a:r>
            <a:r>
              <a:rPr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CD01E859-2C5C-49BB-9680-73A6F4138E94}"/>
              </a:ext>
            </a:extLst>
          </p:cNvPr>
          <p:cNvSpPr>
            <a:spLocks noGrp="1"/>
          </p:cNvSpPr>
          <p:nvPr/>
        </p:nvSpPr>
        <p:spPr>
          <a:xfrm>
            <a:off x="1024890" y="30162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Reliability.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365410E4-0FB4-45D9-B67D-D9C2DCC0FE23}"/>
              </a:ext>
            </a:extLst>
          </p:cNvPr>
          <p:cNvSpPr>
            <a:spLocks noGrp="1"/>
          </p:cNvSpPr>
          <p:nvPr/>
        </p:nvSpPr>
        <p:spPr>
          <a:xfrm>
            <a:off x="1024890" y="37973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Popularity.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3BDAA803-DF30-4EF5-9689-411733258C00}"/>
              </a:ext>
            </a:extLst>
          </p:cNvPr>
          <p:cNvSpPr>
            <a:spLocks noGrp="1"/>
          </p:cNvSpPr>
          <p:nvPr/>
        </p:nvSpPr>
        <p:spPr>
          <a:xfrm>
            <a:off x="1024890" y="45783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Intelligence.</a:t>
            </a:r>
          </a:p>
        </p:txBody>
      </p:sp>
      <p:pic>
        <p:nvPicPr>
          <p:cNvPr id="10" name="20">
            <a:hlinkClick r:id="" action="ppaction://media"/>
            <a:extLst>
              <a:ext uri="{FF2B5EF4-FFF2-40B4-BE49-F238E27FC236}">
                <a16:creationId xmlns:a16="http://schemas.microsoft.com/office/drawing/2014/main" id="{4D38FB69-3FE5-44E8-BD41-E8D8250B8A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165600" y="6972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6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AB9469AA-10FD-421B-9A75-8B33B5D7318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0F891E75-1D49-45CC-A33F-5908E3CE8141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1</a:t>
            </a:r>
          </a:p>
        </p:txBody>
      </p:sp>
      <p:sp>
        <p:nvSpPr>
          <p:cNvPr id="3" name="answer-title">
            <a:extLst>
              <a:ext uri="{FF2B5EF4-FFF2-40B4-BE49-F238E27FC236}">
                <a16:creationId xmlns:a16="http://schemas.microsoft.com/office/drawing/2014/main" id="{E13AFEF7-67A1-47DB-B935-5498C1933243}"/>
              </a:ext>
            </a:extLst>
          </p:cNvPr>
          <p:cNvSpPr>
            <a:spLocks noGrp="1"/>
          </p:cNvSpPr>
          <p:nvPr/>
        </p:nvSpPr>
        <p:spPr>
          <a:xfrm>
            <a:off x="523875" y="1047750"/>
            <a:ext cx="66675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Answer Key</a:t>
            </a:r>
          </a:p>
        </p:txBody>
      </p:sp>
      <p:sp>
        <p:nvSpPr>
          <p:cNvPr id="4" name="key-1">
            <a:extLst>
              <a:ext uri="{FF2B5EF4-FFF2-40B4-BE49-F238E27FC236}">
                <a16:creationId xmlns:a16="http://schemas.microsoft.com/office/drawing/2014/main" id="{185ABA48-287F-4145-9D3A-AD7AA8DB19D4}"/>
              </a:ext>
            </a:extLst>
          </p:cNvPr>
          <p:cNvSpPr>
            <a:spLocks noGrp="1"/>
          </p:cNvSpPr>
          <p:nvPr/>
        </p:nvSpPr>
        <p:spPr>
          <a:xfrm>
            <a:off x="619125" y="1952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1. A</a:t>
            </a:r>
          </a:p>
        </p:txBody>
      </p:sp>
      <p:sp>
        <p:nvSpPr>
          <p:cNvPr id="5" name="key-2">
            <a:extLst>
              <a:ext uri="{FF2B5EF4-FFF2-40B4-BE49-F238E27FC236}">
                <a16:creationId xmlns:a16="http://schemas.microsoft.com/office/drawing/2014/main" id="{982F5A80-EB98-49FC-8F5F-D5C652366E42}"/>
              </a:ext>
            </a:extLst>
          </p:cNvPr>
          <p:cNvSpPr>
            <a:spLocks noGrp="1"/>
          </p:cNvSpPr>
          <p:nvPr/>
        </p:nvSpPr>
        <p:spPr>
          <a:xfrm>
            <a:off x="619125" y="2381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2. A</a:t>
            </a:r>
          </a:p>
        </p:txBody>
      </p:sp>
      <p:sp>
        <p:nvSpPr>
          <p:cNvPr id="6" name="key-3">
            <a:extLst>
              <a:ext uri="{FF2B5EF4-FFF2-40B4-BE49-F238E27FC236}">
                <a16:creationId xmlns:a16="http://schemas.microsoft.com/office/drawing/2014/main" id="{69BAD1DF-FD5D-4EB7-855B-3B120FE19D71}"/>
              </a:ext>
            </a:extLst>
          </p:cNvPr>
          <p:cNvSpPr>
            <a:spLocks noGrp="1"/>
          </p:cNvSpPr>
          <p:nvPr/>
        </p:nvSpPr>
        <p:spPr>
          <a:xfrm>
            <a:off x="619125" y="28098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3. C</a:t>
            </a:r>
          </a:p>
        </p:txBody>
      </p:sp>
      <p:sp>
        <p:nvSpPr>
          <p:cNvPr id="7" name="key-4">
            <a:extLst>
              <a:ext uri="{FF2B5EF4-FFF2-40B4-BE49-F238E27FC236}">
                <a16:creationId xmlns:a16="http://schemas.microsoft.com/office/drawing/2014/main" id="{32E4F403-3372-49BF-B80A-4FD0F4BF758A}"/>
              </a:ext>
            </a:extLst>
          </p:cNvPr>
          <p:cNvSpPr>
            <a:spLocks noGrp="1"/>
          </p:cNvSpPr>
          <p:nvPr/>
        </p:nvSpPr>
        <p:spPr>
          <a:xfrm>
            <a:off x="619125" y="32385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4. A</a:t>
            </a:r>
          </a:p>
        </p:txBody>
      </p:sp>
      <p:sp>
        <p:nvSpPr>
          <p:cNvPr id="8" name="key-5">
            <a:extLst>
              <a:ext uri="{FF2B5EF4-FFF2-40B4-BE49-F238E27FC236}">
                <a16:creationId xmlns:a16="http://schemas.microsoft.com/office/drawing/2014/main" id="{A74F727C-6C58-4FE1-A3C7-B3B396596EAD}"/>
              </a:ext>
            </a:extLst>
          </p:cNvPr>
          <p:cNvSpPr>
            <a:spLocks noGrp="1"/>
          </p:cNvSpPr>
          <p:nvPr/>
        </p:nvSpPr>
        <p:spPr>
          <a:xfrm>
            <a:off x="619125" y="36671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5. A</a:t>
            </a:r>
          </a:p>
        </p:txBody>
      </p:sp>
      <p:sp>
        <p:nvSpPr>
          <p:cNvPr id="9" name="key-6">
            <a:extLst>
              <a:ext uri="{FF2B5EF4-FFF2-40B4-BE49-F238E27FC236}">
                <a16:creationId xmlns:a16="http://schemas.microsoft.com/office/drawing/2014/main" id="{6428CC78-A80D-44D9-951A-2BFC11B36283}"/>
              </a:ext>
            </a:extLst>
          </p:cNvPr>
          <p:cNvSpPr>
            <a:spLocks noGrp="1"/>
          </p:cNvSpPr>
          <p:nvPr/>
        </p:nvSpPr>
        <p:spPr>
          <a:xfrm>
            <a:off x="619125" y="40957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6. A</a:t>
            </a:r>
          </a:p>
        </p:txBody>
      </p:sp>
      <p:sp>
        <p:nvSpPr>
          <p:cNvPr id="10" name="key-7">
            <a:extLst>
              <a:ext uri="{FF2B5EF4-FFF2-40B4-BE49-F238E27FC236}">
                <a16:creationId xmlns:a16="http://schemas.microsoft.com/office/drawing/2014/main" id="{B17FEA97-4BF4-48D0-B20A-76C90914EC2E}"/>
              </a:ext>
            </a:extLst>
          </p:cNvPr>
          <p:cNvSpPr>
            <a:spLocks noGrp="1"/>
          </p:cNvSpPr>
          <p:nvPr/>
        </p:nvSpPr>
        <p:spPr>
          <a:xfrm>
            <a:off x="619125" y="45243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7. C</a:t>
            </a:r>
          </a:p>
        </p:txBody>
      </p:sp>
      <p:sp>
        <p:nvSpPr>
          <p:cNvPr id="11" name="key-8">
            <a:extLst>
              <a:ext uri="{FF2B5EF4-FFF2-40B4-BE49-F238E27FC236}">
                <a16:creationId xmlns:a16="http://schemas.microsoft.com/office/drawing/2014/main" id="{FDFC36BE-2F76-4275-9E88-10FC13F2E3E8}"/>
              </a:ext>
            </a:extLst>
          </p:cNvPr>
          <p:cNvSpPr>
            <a:spLocks noGrp="1"/>
          </p:cNvSpPr>
          <p:nvPr/>
        </p:nvSpPr>
        <p:spPr>
          <a:xfrm>
            <a:off x="619125" y="49530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8. D</a:t>
            </a:r>
          </a:p>
        </p:txBody>
      </p:sp>
      <p:sp>
        <p:nvSpPr>
          <p:cNvPr id="12" name="key-9">
            <a:extLst>
              <a:ext uri="{FF2B5EF4-FFF2-40B4-BE49-F238E27FC236}">
                <a16:creationId xmlns:a16="http://schemas.microsoft.com/office/drawing/2014/main" id="{C93FEF40-AF83-46D1-BCD0-DED82BF3B893}"/>
              </a:ext>
            </a:extLst>
          </p:cNvPr>
          <p:cNvSpPr>
            <a:spLocks noGrp="1"/>
          </p:cNvSpPr>
          <p:nvPr/>
        </p:nvSpPr>
        <p:spPr>
          <a:xfrm>
            <a:off x="619125" y="5381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9. D</a:t>
            </a:r>
          </a:p>
        </p:txBody>
      </p:sp>
      <p:sp>
        <p:nvSpPr>
          <p:cNvPr id="13" name="key-10">
            <a:extLst>
              <a:ext uri="{FF2B5EF4-FFF2-40B4-BE49-F238E27FC236}">
                <a16:creationId xmlns:a16="http://schemas.microsoft.com/office/drawing/2014/main" id="{029F467C-9EF5-4F26-B055-55FCB5618D6F}"/>
              </a:ext>
            </a:extLst>
          </p:cNvPr>
          <p:cNvSpPr>
            <a:spLocks noGrp="1"/>
          </p:cNvSpPr>
          <p:nvPr/>
        </p:nvSpPr>
        <p:spPr>
          <a:xfrm>
            <a:off x="619125" y="5810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10. B</a:t>
            </a:r>
          </a:p>
        </p:txBody>
      </p:sp>
      <p:sp>
        <p:nvSpPr>
          <p:cNvPr id="14" name="key-11">
            <a:extLst>
              <a:ext uri="{FF2B5EF4-FFF2-40B4-BE49-F238E27FC236}">
                <a16:creationId xmlns:a16="http://schemas.microsoft.com/office/drawing/2014/main" id="{8D76013F-781A-47D7-987D-8A74E7260061}"/>
              </a:ext>
            </a:extLst>
          </p:cNvPr>
          <p:cNvSpPr>
            <a:spLocks noGrp="1"/>
          </p:cNvSpPr>
          <p:nvPr/>
        </p:nvSpPr>
        <p:spPr>
          <a:xfrm>
            <a:off x="3857625" y="1952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11. D</a:t>
            </a:r>
          </a:p>
        </p:txBody>
      </p:sp>
      <p:sp>
        <p:nvSpPr>
          <p:cNvPr id="15" name="key-12">
            <a:extLst>
              <a:ext uri="{FF2B5EF4-FFF2-40B4-BE49-F238E27FC236}">
                <a16:creationId xmlns:a16="http://schemas.microsoft.com/office/drawing/2014/main" id="{CBA9E9B6-3BB5-475A-ADD6-5CD883FAAF29}"/>
              </a:ext>
            </a:extLst>
          </p:cNvPr>
          <p:cNvSpPr>
            <a:spLocks noGrp="1"/>
          </p:cNvSpPr>
          <p:nvPr/>
        </p:nvSpPr>
        <p:spPr>
          <a:xfrm>
            <a:off x="3857625" y="2381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12. B</a:t>
            </a:r>
          </a:p>
        </p:txBody>
      </p:sp>
      <p:sp>
        <p:nvSpPr>
          <p:cNvPr id="16" name="key-13">
            <a:extLst>
              <a:ext uri="{FF2B5EF4-FFF2-40B4-BE49-F238E27FC236}">
                <a16:creationId xmlns:a16="http://schemas.microsoft.com/office/drawing/2014/main" id="{B1A36A95-BD8E-4B87-B0C1-8430892E8549}"/>
              </a:ext>
            </a:extLst>
          </p:cNvPr>
          <p:cNvSpPr>
            <a:spLocks noGrp="1"/>
          </p:cNvSpPr>
          <p:nvPr/>
        </p:nvSpPr>
        <p:spPr>
          <a:xfrm>
            <a:off x="3857625" y="28098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13. B</a:t>
            </a:r>
          </a:p>
        </p:txBody>
      </p:sp>
      <p:sp>
        <p:nvSpPr>
          <p:cNvPr id="17" name="key-14">
            <a:extLst>
              <a:ext uri="{FF2B5EF4-FFF2-40B4-BE49-F238E27FC236}">
                <a16:creationId xmlns:a16="http://schemas.microsoft.com/office/drawing/2014/main" id="{8D10BFC9-A4D4-4912-B9FF-FD4410DEA62F}"/>
              </a:ext>
            </a:extLst>
          </p:cNvPr>
          <p:cNvSpPr>
            <a:spLocks noGrp="1"/>
          </p:cNvSpPr>
          <p:nvPr/>
        </p:nvSpPr>
        <p:spPr>
          <a:xfrm>
            <a:off x="3857625" y="32385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14. A</a:t>
            </a:r>
          </a:p>
        </p:txBody>
      </p:sp>
      <p:sp>
        <p:nvSpPr>
          <p:cNvPr id="18" name="key-15">
            <a:extLst>
              <a:ext uri="{FF2B5EF4-FFF2-40B4-BE49-F238E27FC236}">
                <a16:creationId xmlns:a16="http://schemas.microsoft.com/office/drawing/2014/main" id="{B5B05ECF-E272-44D8-B1C5-309AD8FD97E8}"/>
              </a:ext>
            </a:extLst>
          </p:cNvPr>
          <p:cNvSpPr>
            <a:spLocks noGrp="1"/>
          </p:cNvSpPr>
          <p:nvPr/>
        </p:nvSpPr>
        <p:spPr>
          <a:xfrm>
            <a:off x="3857625" y="36671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15. B</a:t>
            </a:r>
          </a:p>
        </p:txBody>
      </p:sp>
      <p:sp>
        <p:nvSpPr>
          <p:cNvPr id="19" name="key-16">
            <a:extLst>
              <a:ext uri="{FF2B5EF4-FFF2-40B4-BE49-F238E27FC236}">
                <a16:creationId xmlns:a16="http://schemas.microsoft.com/office/drawing/2014/main" id="{A6920165-E446-4FBE-8A5A-8978DBCE1CDD}"/>
              </a:ext>
            </a:extLst>
          </p:cNvPr>
          <p:cNvSpPr>
            <a:spLocks noGrp="1"/>
          </p:cNvSpPr>
          <p:nvPr/>
        </p:nvSpPr>
        <p:spPr>
          <a:xfrm>
            <a:off x="3857625" y="40957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16. A</a:t>
            </a:r>
          </a:p>
        </p:txBody>
      </p:sp>
      <p:sp>
        <p:nvSpPr>
          <p:cNvPr id="20" name="key-17">
            <a:extLst>
              <a:ext uri="{FF2B5EF4-FFF2-40B4-BE49-F238E27FC236}">
                <a16:creationId xmlns:a16="http://schemas.microsoft.com/office/drawing/2014/main" id="{57D32CD0-0A71-4B14-9BFF-835F1A93D057}"/>
              </a:ext>
            </a:extLst>
          </p:cNvPr>
          <p:cNvSpPr>
            <a:spLocks noGrp="1"/>
          </p:cNvSpPr>
          <p:nvPr/>
        </p:nvSpPr>
        <p:spPr>
          <a:xfrm>
            <a:off x="3857625" y="45243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17. C</a:t>
            </a:r>
          </a:p>
        </p:txBody>
      </p:sp>
      <p:sp>
        <p:nvSpPr>
          <p:cNvPr id="21" name="key-18">
            <a:extLst>
              <a:ext uri="{FF2B5EF4-FFF2-40B4-BE49-F238E27FC236}">
                <a16:creationId xmlns:a16="http://schemas.microsoft.com/office/drawing/2014/main" id="{D264CCF7-48E3-4D22-81C4-3F85662EDE8F}"/>
              </a:ext>
            </a:extLst>
          </p:cNvPr>
          <p:cNvSpPr>
            <a:spLocks noGrp="1"/>
          </p:cNvSpPr>
          <p:nvPr/>
        </p:nvSpPr>
        <p:spPr>
          <a:xfrm>
            <a:off x="3857625" y="49530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18. D</a:t>
            </a:r>
          </a:p>
        </p:txBody>
      </p:sp>
      <p:sp>
        <p:nvSpPr>
          <p:cNvPr id="22" name="key-19">
            <a:extLst>
              <a:ext uri="{FF2B5EF4-FFF2-40B4-BE49-F238E27FC236}">
                <a16:creationId xmlns:a16="http://schemas.microsoft.com/office/drawing/2014/main" id="{F6DA6C52-A613-4588-80E5-F7B3D19A603B}"/>
              </a:ext>
            </a:extLst>
          </p:cNvPr>
          <p:cNvSpPr>
            <a:spLocks noGrp="1"/>
          </p:cNvSpPr>
          <p:nvPr/>
        </p:nvSpPr>
        <p:spPr>
          <a:xfrm>
            <a:off x="3857625" y="5381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19. C</a:t>
            </a:r>
          </a:p>
        </p:txBody>
      </p:sp>
      <p:sp>
        <p:nvSpPr>
          <p:cNvPr id="23" name="key-20">
            <a:extLst>
              <a:ext uri="{FF2B5EF4-FFF2-40B4-BE49-F238E27FC236}">
                <a16:creationId xmlns:a16="http://schemas.microsoft.com/office/drawing/2014/main" id="{04AEFD2C-FCD1-4A13-8312-EFE889E3E38D}"/>
              </a:ext>
            </a:extLst>
          </p:cNvPr>
          <p:cNvSpPr>
            <a:spLocks noGrp="1"/>
          </p:cNvSpPr>
          <p:nvPr/>
        </p:nvSpPr>
        <p:spPr>
          <a:xfrm>
            <a:off x="3857625" y="5810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20. B</a:t>
            </a:r>
          </a:p>
        </p:txBody>
      </p:sp>
    </p:spTree>
    <p:extLst>
      <p:ext uri="{BB962C8B-B14F-4D97-AF65-F5344CB8AC3E}">
        <p14:creationId xmlns:p14="http://schemas.microsoft.com/office/powerpoint/2010/main" val="229447092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956</Words>
  <Application>Microsoft Office PowerPoint</Application>
  <DocSecurity>0</DocSecurity>
  <PresentationFormat>Widescreen</PresentationFormat>
  <Paragraphs>150</Paragraphs>
  <Slides>21</Slides>
  <Notes>21</Notes>
  <HiddenSlides>0</HiddenSlides>
  <MMClips>20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test</cp:lastModifiedBy>
  <cp:revision>6</cp:revision>
  <dcterms:created xsi:type="dcterms:W3CDTF">2026-10-19T05:19:48Z</dcterms:created>
  <dcterms:modified xsi:type="dcterms:W3CDTF">2026-10-22T11:28:14Z</dcterms:modified>
</cp:coreProperties>
</file>