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4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B5F96A1E-08FE-428C-9E72-66BA44BEE7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9833B3D1-AF65-4FF4-8C3A-7BE12D2F8F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84FE124F-3946-445A-A438-23DF85E11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B22F9BC0-39F6-46DD-AA50-BCBA831BD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5ED87E19-497F-4769-B6E4-D1121A5C6C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24DBFAA8-9564-4E17-82FD-66E9839BE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C17DF42E-8828-46D1-B74E-44270FCB1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92EE9E68-0C6C-4DB6-8926-F25945095D3B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BBA7F41C-A434-4F48-8FE8-4B40DBF6F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52862418-0703-46A3-AA16-DEEBA61517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8.mp3"/><Relationship Id="rId1" Type="http://schemas.microsoft.com/office/2007/relationships/media" Target="../media/media18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9.mp3"/><Relationship Id="rId1" Type="http://schemas.microsoft.com/office/2007/relationships/media" Target="../media/media19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ECBCE9F-07A8-476B-B2C8-EC74F9AC578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2AADFEDC-B9FA-4E1C-A9C5-09839CE746BA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8861952-CA0F-4A7D-9816-2169B997AAF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1. Why doesn’t Mark borrow money from his </a:t>
            </a:r>
            <a:r>
              <a:rPr lang="tr-TR"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 </a:t>
            </a: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brother?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8EE3576-9639-41B2-ADEA-2AE3A4BCD419}"/>
              </a:ext>
            </a:extLst>
          </p:cNvPr>
          <p:cNvSpPr>
            <a:spLocks noGrp="1"/>
          </p:cNvSpPr>
          <p:nvPr/>
        </p:nvSpPr>
        <p:spPr>
          <a:xfrm>
            <a:off x="913130" y="25908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His brother cannot help this week.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72CCBDED-11A2-4171-868A-28A307C6BFBC}"/>
              </a:ext>
            </a:extLst>
          </p:cNvPr>
          <p:cNvSpPr>
            <a:spLocks noGrp="1"/>
          </p:cNvSpPr>
          <p:nvPr/>
        </p:nvSpPr>
        <p:spPr>
          <a:xfrm>
            <a:off x="913130" y="33718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His brother wants the money on Monday.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DFEE6C72-1815-453C-8FDD-2A990E22A507}"/>
              </a:ext>
            </a:extLst>
          </p:cNvPr>
          <p:cNvSpPr>
            <a:spLocks noGrp="1"/>
          </p:cNvSpPr>
          <p:nvPr/>
        </p:nvSpPr>
        <p:spPr>
          <a:xfrm>
            <a:off x="913130" y="41529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His brother has already lent him forty dollars.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C5BC69F-C01E-41E4-8A3E-4E4B425E0304}"/>
              </a:ext>
            </a:extLst>
          </p:cNvPr>
          <p:cNvSpPr>
            <a:spLocks noGrp="1"/>
          </p:cNvSpPr>
          <p:nvPr/>
        </p:nvSpPr>
        <p:spPr>
          <a:xfrm>
            <a:off x="913130" y="4933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His brother lives in another country.</a:t>
            </a:r>
          </a:p>
        </p:txBody>
      </p:sp>
      <p:pic>
        <p:nvPicPr>
          <p:cNvPr id="10" name="01">
            <a:hlinkClick r:id="" action="ppaction://media"/>
            <a:extLst>
              <a:ext uri="{FF2B5EF4-FFF2-40B4-BE49-F238E27FC236}">
                <a16:creationId xmlns:a16="http://schemas.microsoft.com/office/drawing/2014/main" id="{B1CB0C56-9DC5-4F50-AC6F-2DF54F66E7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81437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100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8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6B247D5-E9BF-4680-B14E-09BBF1D07C0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DFCAFA4-AB9D-42D8-9801-8693083711B7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37D748DA-DB49-45AF-9D13-2987CB14239E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2. Why does Emma's mother call the cousin </a:t>
            </a:r>
            <a:r>
              <a:rPr lang="tr-TR"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 </a:t>
            </a: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successful?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BFB4E41B-6D33-4262-BAED-CBBAEBD004CB}"/>
              </a:ext>
            </a:extLst>
          </p:cNvPr>
          <p:cNvSpPr>
            <a:spLocks noGrp="1"/>
          </p:cNvSpPr>
          <p:nvPr/>
        </p:nvSpPr>
        <p:spPr>
          <a:xfrm>
            <a:off x="842010" y="25501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spends every day with his family.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861A2818-C8A2-4D11-865D-C58B4C2423D8}"/>
              </a:ext>
            </a:extLst>
          </p:cNvPr>
          <p:cNvSpPr>
            <a:spLocks noGrp="1"/>
          </p:cNvSpPr>
          <p:nvPr/>
        </p:nvSpPr>
        <p:spPr>
          <a:xfrm>
            <a:off x="842010" y="33312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teaches other people to drive.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717EDC34-B48C-4092-9EB3-8406341A7A46}"/>
              </a:ext>
            </a:extLst>
          </p:cNvPr>
          <p:cNvSpPr>
            <a:spLocks noGrp="1"/>
          </p:cNvSpPr>
          <p:nvPr/>
        </p:nvSpPr>
        <p:spPr>
          <a:xfrm>
            <a:off x="842010" y="411226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has moved abroad.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3BF928C-EF5F-4B5D-BC0C-CAAEDB66368E}"/>
              </a:ext>
            </a:extLst>
          </p:cNvPr>
          <p:cNvSpPr>
            <a:spLocks noGrp="1"/>
          </p:cNvSpPr>
          <p:nvPr/>
        </p:nvSpPr>
        <p:spPr>
          <a:xfrm>
            <a:off x="842010" y="489331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earns a lot of money.</a:t>
            </a:r>
          </a:p>
        </p:txBody>
      </p:sp>
      <p:pic>
        <p:nvPicPr>
          <p:cNvPr id="10" name="02">
            <a:hlinkClick r:id="" action="ppaction://media"/>
            <a:extLst>
              <a:ext uri="{FF2B5EF4-FFF2-40B4-BE49-F238E27FC236}">
                <a16:creationId xmlns:a16="http://schemas.microsoft.com/office/drawing/2014/main" id="{347BC233-BAC0-4F61-B864-431228CEAD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5285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860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2CDF8C2-0F25-4B9B-AEC8-23BBC34CE97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8BE0AE8-0552-4780-9DA1-D8CE940B913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8B62DCE0-9BB1-492F-B026-4BC887E39F1E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3. What did Lisa see her neighbour doing?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86308A0-875F-4DCA-9EAD-91596A5C9968}"/>
              </a:ext>
            </a:extLst>
          </p:cNvPr>
          <p:cNvSpPr>
            <a:spLocks noGrp="1"/>
          </p:cNvSpPr>
          <p:nvPr/>
        </p:nvSpPr>
        <p:spPr>
          <a:xfrm>
            <a:off x="831850" y="23368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Buying a present for Tom.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D0933C77-7440-425F-A505-E1A6B225B79A}"/>
              </a:ext>
            </a:extLst>
          </p:cNvPr>
          <p:cNvSpPr>
            <a:spLocks noGrp="1"/>
          </p:cNvSpPr>
          <p:nvPr/>
        </p:nvSpPr>
        <p:spPr>
          <a:xfrm>
            <a:off x="831850" y="31178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Helping an old woman carry shopping bags.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277D9A3-805E-4502-8681-1AA5D98699D0}"/>
              </a:ext>
            </a:extLst>
          </p:cNvPr>
          <p:cNvSpPr>
            <a:spLocks noGrp="1"/>
          </p:cNvSpPr>
          <p:nvPr/>
        </p:nvSpPr>
        <p:spPr>
          <a:xfrm>
            <a:off x="831850" y="38989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Taking a child to school.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E0732D1B-1895-4742-8983-D9D66D113163}"/>
              </a:ext>
            </a:extLst>
          </p:cNvPr>
          <p:cNvSpPr>
            <a:spLocks noGrp="1"/>
          </p:cNvSpPr>
          <p:nvPr/>
        </p:nvSpPr>
        <p:spPr>
          <a:xfrm>
            <a:off x="831850" y="4679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Repairing someone's car.</a:t>
            </a:r>
          </a:p>
        </p:txBody>
      </p:sp>
      <p:pic>
        <p:nvPicPr>
          <p:cNvPr id="10" name="03">
            <a:hlinkClick r:id="" action="ppaction://media"/>
            <a:extLst>
              <a:ext uri="{FF2B5EF4-FFF2-40B4-BE49-F238E27FC236}">
                <a16:creationId xmlns:a16="http://schemas.microsoft.com/office/drawing/2014/main" id="{66AAFC9D-4980-4FE8-A5CF-8A6C17B3D8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92880" y="83820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2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3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AA84A92-75D5-4AD6-BE48-CA1FFCFFBFF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E5AE3E3-F192-49CA-A906-33C7F8EEF16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A1F95F0-7DAA-4509-8222-9F15AE39B23F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12660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What does Leo say students sometimes need?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E8638E3C-688E-457B-A806-79A554BAFB8A}"/>
              </a:ext>
            </a:extLst>
          </p:cNvPr>
          <p:cNvSpPr>
            <a:spLocks noGrp="1"/>
          </p:cNvSpPr>
          <p:nvPr/>
        </p:nvSpPr>
        <p:spPr>
          <a:xfrm>
            <a:off x="872490" y="23164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More daily tests.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8095F83-3BAC-476E-8C8D-A9038B100AB1}"/>
              </a:ext>
            </a:extLst>
          </p:cNvPr>
          <p:cNvSpPr>
            <a:spLocks noGrp="1"/>
          </p:cNvSpPr>
          <p:nvPr/>
        </p:nvSpPr>
        <p:spPr>
          <a:xfrm>
            <a:off x="872490" y="30975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Extra grammar books.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18BD9B1-0A6F-4574-A5C2-0ED7437592F9}"/>
              </a:ext>
            </a:extLst>
          </p:cNvPr>
          <p:cNvSpPr>
            <a:spLocks noGrp="1"/>
          </p:cNvSpPr>
          <p:nvPr/>
        </p:nvSpPr>
        <p:spPr>
          <a:xfrm>
            <a:off x="872490" y="38785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Longer school days.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988FA844-E9B7-42E4-8643-2EE8528928FB}"/>
              </a:ext>
            </a:extLst>
          </p:cNvPr>
          <p:cNvSpPr>
            <a:spLocks noGrp="1"/>
          </p:cNvSpPr>
          <p:nvPr/>
        </p:nvSpPr>
        <p:spPr>
          <a:xfrm>
            <a:off x="872490" y="46596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Time to relax.</a:t>
            </a:r>
          </a:p>
        </p:txBody>
      </p:sp>
      <p:pic>
        <p:nvPicPr>
          <p:cNvPr id="10" name="04">
            <a:hlinkClick r:id="" action="ppaction://media"/>
            <a:extLst>
              <a:ext uri="{FF2B5EF4-FFF2-40B4-BE49-F238E27FC236}">
                <a16:creationId xmlns:a16="http://schemas.microsoft.com/office/drawing/2014/main" id="{C6710F0D-545A-4680-AF13-55E9A12F15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8867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171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2A2482-759C-4CF3-AAC2-D7D7087415D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DC0685A-BC24-4800-AD8A-94F8A2759EA1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2D673820-C603-4F7D-942E-8001C0ED24A2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5. How many reviews did Ben check?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D4CD8A2E-5A60-49AA-9FE3-3C744F83C5CA}"/>
              </a:ext>
            </a:extLst>
          </p:cNvPr>
          <p:cNvSpPr>
            <a:spLocks noGrp="1"/>
          </p:cNvSpPr>
          <p:nvPr/>
        </p:nvSpPr>
        <p:spPr>
          <a:xfrm>
            <a:off x="92329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None at all.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DB15111-2B8D-4751-9A83-065F58C11385}"/>
              </a:ext>
            </a:extLst>
          </p:cNvPr>
          <p:cNvSpPr>
            <a:spLocks noGrp="1"/>
          </p:cNvSpPr>
          <p:nvPr/>
        </p:nvSpPr>
        <p:spPr>
          <a:xfrm>
            <a:off x="92329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More than twenty.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95B2DCC5-D16F-4E9F-B5BD-278EB772EA47}"/>
              </a:ext>
            </a:extLst>
          </p:cNvPr>
          <p:cNvSpPr>
            <a:spLocks noGrp="1"/>
          </p:cNvSpPr>
          <p:nvPr/>
        </p:nvSpPr>
        <p:spPr>
          <a:xfrm>
            <a:off x="92329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Every review he could find.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193D31F-75E2-4DC4-A37E-47B07C735C6C}"/>
              </a:ext>
            </a:extLst>
          </p:cNvPr>
          <p:cNvSpPr>
            <a:spLocks noGrp="1"/>
          </p:cNvSpPr>
          <p:nvPr/>
        </p:nvSpPr>
        <p:spPr>
          <a:xfrm>
            <a:off x="92329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Only two or three.</a:t>
            </a:r>
          </a:p>
        </p:txBody>
      </p:sp>
      <p:pic>
        <p:nvPicPr>
          <p:cNvPr id="10" name="05">
            <a:hlinkClick r:id="" action="ppaction://media"/>
            <a:extLst>
              <a:ext uri="{FF2B5EF4-FFF2-40B4-BE49-F238E27FC236}">
                <a16:creationId xmlns:a16="http://schemas.microsoft.com/office/drawing/2014/main" id="{9E5AA8DF-C4E7-41B1-B185-75055E7608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6837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80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5A12685-0D2E-432E-98D9-BEB0FF036C4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38712F4-71C1-4FAE-BAD4-B55F5C69777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3FD3B158-9C57-4587-9D3D-E0B3E7C9B39B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6. What did Sophie do at first?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3C889DDE-5341-4469-BBC8-6167630DE1F7}"/>
              </a:ext>
            </a:extLst>
          </p:cNvPr>
          <p:cNvSpPr>
            <a:spLocks noGrp="1"/>
          </p:cNvSpPr>
          <p:nvPr/>
        </p:nvSpPr>
        <p:spPr>
          <a:xfrm>
            <a:off x="92329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stopped using her phone.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2AE045F-014D-4C25-8ECA-7B7E98B39E3D}"/>
              </a:ext>
            </a:extLst>
          </p:cNvPr>
          <p:cNvSpPr>
            <a:spLocks noGrp="1"/>
          </p:cNvSpPr>
          <p:nvPr/>
        </p:nvSpPr>
        <p:spPr>
          <a:xfrm>
            <a:off x="92329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bought a phone for her father.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B7A4B8BF-4E43-45D1-8E30-775A26D37486}"/>
              </a:ext>
            </a:extLst>
          </p:cNvPr>
          <p:cNvSpPr>
            <a:spLocks noGrp="1"/>
          </p:cNvSpPr>
          <p:nvPr/>
        </p:nvSpPr>
        <p:spPr>
          <a:xfrm>
            <a:off x="92329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saved half her salary.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87931A4-7118-403B-AFC7-7D85D4AA3163}"/>
              </a:ext>
            </a:extLst>
          </p:cNvPr>
          <p:cNvSpPr>
            <a:spLocks noGrp="1"/>
          </p:cNvSpPr>
          <p:nvPr/>
        </p:nvSpPr>
        <p:spPr>
          <a:xfrm>
            <a:off x="92329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spent almost all her earnings.</a:t>
            </a:r>
          </a:p>
        </p:txBody>
      </p:sp>
      <p:pic>
        <p:nvPicPr>
          <p:cNvPr id="10" name="06">
            <a:hlinkClick r:id="" action="ppaction://media"/>
            <a:extLst>
              <a:ext uri="{FF2B5EF4-FFF2-40B4-BE49-F238E27FC236}">
                <a16:creationId xmlns:a16="http://schemas.microsoft.com/office/drawing/2014/main" id="{A1970213-CA12-432A-A038-2AC8FACA00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83413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0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895958B-B146-4118-AA90-C30EA58E23F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AD53EC5-4B55-44D3-BAC3-6AA58C0F056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83F219E-6694-4A43-9726-49FC86BDEF5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7. What does Nina tell him to open first?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C4A2767D-3EF8-4212-84E5-99A6BC1F3FC9}"/>
              </a:ext>
            </a:extLst>
          </p:cNvPr>
          <p:cNvSpPr>
            <a:spLocks noGrp="1"/>
          </p:cNvSpPr>
          <p:nvPr/>
        </p:nvSpPr>
        <p:spPr>
          <a:xfrm>
            <a:off x="862330" y="23571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phone's contact list.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C1E5EF9D-A18E-4AF3-A6F8-4AF188B2FC5C}"/>
              </a:ext>
            </a:extLst>
          </p:cNvPr>
          <p:cNvSpPr>
            <a:spLocks noGrp="1"/>
          </p:cNvSpPr>
          <p:nvPr/>
        </p:nvSpPr>
        <p:spPr>
          <a:xfrm>
            <a:off x="862330" y="31381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 camera settings.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33A72D29-5174-4E22-868A-5A235DBC5723}"/>
              </a:ext>
            </a:extLst>
          </p:cNvPr>
          <p:cNvSpPr>
            <a:spLocks noGrp="1"/>
          </p:cNvSpPr>
          <p:nvPr/>
        </p:nvSpPr>
        <p:spPr>
          <a:xfrm>
            <a:off x="862330" y="39192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 messaging app.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42245103-E748-44B7-8A79-49121C8C3271}"/>
              </a:ext>
            </a:extLst>
          </p:cNvPr>
          <p:cNvSpPr>
            <a:spLocks noGrp="1"/>
          </p:cNvSpPr>
          <p:nvPr/>
        </p:nvSpPr>
        <p:spPr>
          <a:xfrm>
            <a:off x="862330" y="47002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 weather forecast.</a:t>
            </a:r>
          </a:p>
        </p:txBody>
      </p:sp>
      <p:pic>
        <p:nvPicPr>
          <p:cNvPr id="10" name="07">
            <a:hlinkClick r:id="" action="ppaction://media"/>
            <a:extLst>
              <a:ext uri="{FF2B5EF4-FFF2-40B4-BE49-F238E27FC236}">
                <a16:creationId xmlns:a16="http://schemas.microsoft.com/office/drawing/2014/main" id="{6E6DC984-32D2-4149-9E18-E2B86DCF36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7317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155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6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78CA4706-681D-4E23-BFD5-CC4D9A02309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1BA32D77-2D99-429B-AF23-947B99B435E3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315D5135-E07F-4395-BF42-6F681C5E414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22820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Which pair of qualities does Alex mention first?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383E3FFC-ED03-4F7C-8656-8E88C3B38E5A}"/>
              </a:ext>
            </a:extLst>
          </p:cNvPr>
          <p:cNvSpPr>
            <a:spLocks noGrp="1"/>
          </p:cNvSpPr>
          <p:nvPr/>
        </p:nvSpPr>
        <p:spPr>
          <a:xfrm>
            <a:off x="882650" y="22656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Wealthy and popular.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C4BEE6F-64EE-4B5D-8EF8-9C58EC0CE875}"/>
              </a:ext>
            </a:extLst>
          </p:cNvPr>
          <p:cNvSpPr>
            <a:spLocks noGrp="1"/>
          </p:cNvSpPr>
          <p:nvPr/>
        </p:nvSpPr>
        <p:spPr>
          <a:xfrm>
            <a:off x="882650" y="30467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Quiet and tidy.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BBA5E8AD-A314-4CCE-9AF7-C8686DA85810}"/>
              </a:ext>
            </a:extLst>
          </p:cNvPr>
          <p:cNvSpPr>
            <a:spLocks noGrp="1"/>
          </p:cNvSpPr>
          <p:nvPr/>
        </p:nvSpPr>
        <p:spPr>
          <a:xfrm>
            <a:off x="882650" y="382778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Funny and adventurous.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2F337CA3-14AE-4831-88A8-65A87FD72ED6}"/>
              </a:ext>
            </a:extLst>
          </p:cNvPr>
          <p:cNvSpPr>
            <a:spLocks noGrp="1"/>
          </p:cNvSpPr>
          <p:nvPr/>
        </p:nvSpPr>
        <p:spPr>
          <a:xfrm>
            <a:off x="882650" y="460883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Confident and talkative.</a:t>
            </a:r>
          </a:p>
        </p:txBody>
      </p:sp>
      <p:pic>
        <p:nvPicPr>
          <p:cNvPr id="10" name="08">
            <a:hlinkClick r:id="" action="ppaction://media"/>
            <a:extLst>
              <a:ext uri="{FF2B5EF4-FFF2-40B4-BE49-F238E27FC236}">
                <a16:creationId xmlns:a16="http://schemas.microsoft.com/office/drawing/2014/main" id="{2097DA5B-56E2-4F6C-820D-5837C89851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27730" y="59182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71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7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E2D96D8-40EC-4062-BFEB-ED9846A332B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C3DF7293-9825-4FB0-AFC8-64572843A590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D87F44D4-8D71-4CAF-A498-D460819C7BA6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739076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What advantage does the new city offer Owen?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7BE09D65-F667-4D99-8B92-0EDE24D539D1}"/>
              </a:ext>
            </a:extLst>
          </p:cNvPr>
          <p:cNvSpPr>
            <a:spLocks noGrp="1"/>
          </p:cNvSpPr>
          <p:nvPr/>
        </p:nvSpPr>
        <p:spPr>
          <a:xfrm>
            <a:off x="913130" y="2266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Better job opportunities.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1ECAF11B-A801-42DE-B424-460594401394}"/>
              </a:ext>
            </a:extLst>
          </p:cNvPr>
          <p:cNvSpPr>
            <a:spLocks noGrp="1"/>
          </p:cNvSpPr>
          <p:nvPr/>
        </p:nvSpPr>
        <p:spPr>
          <a:xfrm>
            <a:off x="913130" y="3048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Cheaper university courses.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1C1F3243-5711-4E3B-B42B-67A2A2766B4F}"/>
              </a:ext>
            </a:extLst>
          </p:cNvPr>
          <p:cNvSpPr>
            <a:spLocks noGrp="1"/>
          </p:cNvSpPr>
          <p:nvPr/>
        </p:nvSpPr>
        <p:spPr>
          <a:xfrm>
            <a:off x="913130" y="3829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A chance to live near Rachel.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C5DF817E-EF81-4E9B-9685-AED6D7511A1B}"/>
              </a:ext>
            </a:extLst>
          </p:cNvPr>
          <p:cNvSpPr>
            <a:spLocks noGrp="1"/>
          </p:cNvSpPr>
          <p:nvPr/>
        </p:nvSpPr>
        <p:spPr>
          <a:xfrm>
            <a:off x="913130" y="4610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More time with his old neighbours.</a:t>
            </a:r>
          </a:p>
        </p:txBody>
      </p:sp>
      <p:pic>
        <p:nvPicPr>
          <p:cNvPr id="10" name="09">
            <a:hlinkClick r:id="" action="ppaction://media"/>
            <a:extLst>
              <a:ext uri="{FF2B5EF4-FFF2-40B4-BE49-F238E27FC236}">
                <a16:creationId xmlns:a16="http://schemas.microsoft.com/office/drawing/2014/main" id="{06E80208-FAB9-4AC7-B781-2BB992C406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3949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5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89D7DA6-F16D-4D74-BDE2-70868D348B7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F61914E7-B75C-47FA-900D-E0E8D46D6F7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52ADD99B-7C3C-4858-AFB8-C8538B40504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Which part of work does Daniel enjoy?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2A8605D-1FDE-48E0-9235-E54154869E6F}"/>
              </a:ext>
            </a:extLst>
          </p:cNvPr>
          <p:cNvSpPr>
            <a:spLocks noGrp="1"/>
          </p:cNvSpPr>
          <p:nvPr/>
        </p:nvSpPr>
        <p:spPr>
          <a:xfrm>
            <a:off x="1085850" y="22936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Competing for the highest salary.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F0D724EC-3AFE-4ECA-B83D-D70106B3C22C}"/>
              </a:ext>
            </a:extLst>
          </p:cNvPr>
          <p:cNvSpPr>
            <a:spLocks noGrp="1"/>
          </p:cNvSpPr>
          <p:nvPr/>
        </p:nvSpPr>
        <p:spPr>
          <a:xfrm>
            <a:off x="1085850" y="30746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Travelling alone every week.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03402D90-DD47-410E-A55A-D1E8B673CBF2}"/>
              </a:ext>
            </a:extLst>
          </p:cNvPr>
          <p:cNvSpPr>
            <a:spLocks noGrp="1"/>
          </p:cNvSpPr>
          <p:nvPr/>
        </p:nvSpPr>
        <p:spPr>
          <a:xfrm>
            <a:off x="1085850" y="38557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Feeling useful and meeting people.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71AD72C-C9A9-4EF9-A013-1BCFDBE7A2C0}"/>
              </a:ext>
            </a:extLst>
          </p:cNvPr>
          <p:cNvSpPr>
            <a:spLocks noGrp="1"/>
          </p:cNvSpPr>
          <p:nvPr/>
        </p:nvSpPr>
        <p:spPr>
          <a:xfrm>
            <a:off x="1085850" y="4636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Having no responsibilities.</a:t>
            </a:r>
          </a:p>
        </p:txBody>
      </p:sp>
      <p:pic>
        <p:nvPicPr>
          <p:cNvPr id="10" name="10">
            <a:hlinkClick r:id="" action="ppaction://media"/>
            <a:extLst>
              <a:ext uri="{FF2B5EF4-FFF2-40B4-BE49-F238E27FC236}">
                <a16:creationId xmlns:a16="http://schemas.microsoft.com/office/drawing/2014/main" id="{573168DE-52AB-4DC9-8A92-DE44A83C10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67056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7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AD0F828-C1FA-4716-A7FF-202403AFBBC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C1C83480-4C1C-4FA3-8217-8CBC765335C7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19BB1186-DD89-4C63-A87C-D3457E51CED1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What benefit does Mia notice in her new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class?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1AF925E7-9F99-477C-A8BE-FDC7F06E1E39}"/>
              </a:ext>
            </a:extLst>
          </p:cNvPr>
          <p:cNvSpPr>
            <a:spLocks noGrp="1"/>
          </p:cNvSpPr>
          <p:nvPr/>
        </p:nvSpPr>
        <p:spPr>
          <a:xfrm>
            <a:off x="103505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Students never need explanations.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A6FAE496-E88D-4C0A-A57E-761A7E9144ED}"/>
              </a:ext>
            </a:extLst>
          </p:cNvPr>
          <p:cNvSpPr>
            <a:spLocks noGrp="1"/>
          </p:cNvSpPr>
          <p:nvPr/>
        </p:nvSpPr>
        <p:spPr>
          <a:xfrm>
            <a:off x="103505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There is no difficult grammar.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E1E10CD3-ACC1-49C8-A1E2-7CE25FAEC4AB}"/>
              </a:ext>
            </a:extLst>
          </p:cNvPr>
          <p:cNvSpPr>
            <a:spLocks noGrp="1"/>
          </p:cNvSpPr>
          <p:nvPr/>
        </p:nvSpPr>
        <p:spPr>
          <a:xfrm>
            <a:off x="103505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Every lesson finishes early.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6FAA3B40-BCCC-4790-BC6B-0D584D6AEB95}"/>
              </a:ext>
            </a:extLst>
          </p:cNvPr>
          <p:cNvSpPr>
            <a:spLocks noGrp="1"/>
          </p:cNvSpPr>
          <p:nvPr/>
        </p:nvSpPr>
        <p:spPr>
          <a:xfrm>
            <a:off x="103505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Students speak much more.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B5357D21-B67F-4FED-91B7-4664310BF4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73730" y="67818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17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7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9B22522-D262-43DA-8FFE-E717E4D5ED7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0B90858A-ABD6-4DDE-A56C-F184B5CCC62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274327B9-B4BF-4F7F-B381-2956CF9E205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Why would Noah take his favourite cup?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1F87F2E-315A-43B3-BBE8-DB784DE9057D}"/>
              </a:ext>
            </a:extLst>
          </p:cNvPr>
          <p:cNvSpPr>
            <a:spLocks noGrp="1"/>
          </p:cNvSpPr>
          <p:nvPr/>
        </p:nvSpPr>
        <p:spPr>
          <a:xfrm>
            <a:off x="1075690" y="23507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It would be valuable enough to sell.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A4157E6D-7AF1-4820-B2E6-442FA10D565F}"/>
              </a:ext>
            </a:extLst>
          </p:cNvPr>
          <p:cNvSpPr>
            <a:spLocks noGrp="1"/>
          </p:cNvSpPr>
          <p:nvPr/>
        </p:nvSpPr>
        <p:spPr>
          <a:xfrm>
            <a:off x="1075690" y="31318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It would help the new place feel like home.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27F1EC11-C57F-4694-8B93-C9E642E7F264}"/>
              </a:ext>
            </a:extLst>
          </p:cNvPr>
          <p:cNvSpPr>
            <a:spLocks noGrp="1"/>
          </p:cNvSpPr>
          <p:nvPr/>
        </p:nvSpPr>
        <p:spPr>
          <a:xfrm>
            <a:off x="1075690" y="39128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would be a present for Lena.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F4907330-568E-4BC1-B3A5-BCB600E1AFCC}"/>
              </a:ext>
            </a:extLst>
          </p:cNvPr>
          <p:cNvSpPr>
            <a:spLocks noGrp="1"/>
          </p:cNvSpPr>
          <p:nvPr/>
        </p:nvSpPr>
        <p:spPr>
          <a:xfrm>
            <a:off x="1075690" y="46939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would replace his family photos.</a:t>
            </a:r>
          </a:p>
        </p:txBody>
      </p:sp>
      <p:pic>
        <p:nvPicPr>
          <p:cNvPr id="10" name="12">
            <a:hlinkClick r:id="" action="ppaction://media"/>
            <a:extLst>
              <a:ext uri="{FF2B5EF4-FFF2-40B4-BE49-F238E27FC236}">
                <a16:creationId xmlns:a16="http://schemas.microsoft.com/office/drawing/2014/main" id="{436E9F1A-FBB6-4191-8927-E47437DA10E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20770" y="61341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53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79D03FB-5E3B-457D-8F9E-536064F142D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E2E333F8-EC73-484B-BF45-2BB83BFBE9A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06600DE6-F082-4B59-B1FC-005B21410A37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What does Kevin notice when he wears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his new jacket?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EFEC2596-913B-40B0-BEA0-59343C2CA108}"/>
              </a:ext>
            </a:extLst>
          </p:cNvPr>
          <p:cNvSpPr>
            <a:spLocks noGrp="1"/>
          </p:cNvSpPr>
          <p:nvPr/>
        </p:nvSpPr>
        <p:spPr>
          <a:xfrm>
            <a:off x="100457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becomes a completely different person.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4B5B7320-9377-4354-8DFE-88FE45966E6C}"/>
              </a:ext>
            </a:extLst>
          </p:cNvPr>
          <p:cNvSpPr>
            <a:spLocks noGrp="1"/>
          </p:cNvSpPr>
          <p:nvPr/>
        </p:nvSpPr>
        <p:spPr>
          <a:xfrm>
            <a:off x="100457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stops caring about his behaviour.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AC38C520-3F3F-45EF-941E-015AAA6F4B69}"/>
              </a:ext>
            </a:extLst>
          </p:cNvPr>
          <p:cNvSpPr>
            <a:spLocks noGrp="1"/>
          </p:cNvSpPr>
          <p:nvPr/>
        </p:nvSpPr>
        <p:spPr>
          <a:xfrm>
            <a:off x="100457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stands and speaks more seriously.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592480E3-36D4-4942-AB2D-D72D8EF54A3C}"/>
              </a:ext>
            </a:extLst>
          </p:cNvPr>
          <p:cNvSpPr>
            <a:spLocks noGrp="1"/>
          </p:cNvSpPr>
          <p:nvPr/>
        </p:nvSpPr>
        <p:spPr>
          <a:xfrm>
            <a:off x="100457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feels ready to play sport.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E6C4353E-602D-4CC2-9A5C-07F2E8F02F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67818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2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44C5F10-D421-40B4-BF64-CA811A26271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33446BF0-2C74-4B6D-9BB3-E566E9FED3BC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A31C0C02-DD41-4114-A7C1-2349B8A397C8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Why does Nora think anonymous answers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are helpful?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5CC586BC-7943-4331-B7F2-5C69FBD1CD28}"/>
              </a:ext>
            </a:extLst>
          </p:cNvPr>
          <p:cNvSpPr>
            <a:spLocks noGrp="1"/>
          </p:cNvSpPr>
          <p:nvPr/>
        </p:nvSpPr>
        <p:spPr>
          <a:xfrm>
            <a:off x="1045210" y="28194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 school can avoid reading comments.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AF25D99-80F6-49D9-B173-ACB2A02E8C14}"/>
              </a:ext>
            </a:extLst>
          </p:cNvPr>
          <p:cNvSpPr>
            <a:spLocks noGrp="1"/>
          </p:cNvSpPr>
          <p:nvPr/>
        </p:nvSpPr>
        <p:spPr>
          <a:xfrm>
            <a:off x="1045210" y="36004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Teachers can identify every student.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C4FA6361-771F-4A3D-A7EB-12F684CA0949}"/>
              </a:ext>
            </a:extLst>
          </p:cNvPr>
          <p:cNvSpPr>
            <a:spLocks noGrp="1"/>
          </p:cNvSpPr>
          <p:nvPr/>
        </p:nvSpPr>
        <p:spPr>
          <a:xfrm>
            <a:off x="1045210" y="43815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Students may answer more honestly.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14365974-EB6D-4D5F-8EF1-3FE8A8939F69}"/>
              </a:ext>
            </a:extLst>
          </p:cNvPr>
          <p:cNvSpPr>
            <a:spLocks noGrp="1"/>
          </p:cNvSpPr>
          <p:nvPr/>
        </p:nvSpPr>
        <p:spPr>
          <a:xfrm>
            <a:off x="1045210" y="5162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Students can change their grades themselves.</a:t>
            </a:r>
          </a:p>
        </p:txBody>
      </p:sp>
      <p:pic>
        <p:nvPicPr>
          <p:cNvPr id="10" name="14">
            <a:hlinkClick r:id="" action="ppaction://media"/>
            <a:extLst>
              <a:ext uri="{FF2B5EF4-FFF2-40B4-BE49-F238E27FC236}">
                <a16:creationId xmlns:a16="http://schemas.microsoft.com/office/drawing/2014/main" id="{4A8B74C1-CF03-4B27-A72A-20B38A9B87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67818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9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77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28DD34D-4AA9-4000-BF89-7F3580718FE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48F871E1-1227-49A9-A17D-949BB4C5E32E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5E814E0-43DC-4074-9FA2-4D426A74EA44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What does Lucas first suggest?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EB27D73-404E-488D-9CF1-C25630B8B20F}"/>
              </a:ext>
            </a:extLst>
          </p:cNvPr>
          <p:cNvSpPr>
            <a:spLocks noGrp="1"/>
          </p:cNvSpPr>
          <p:nvPr/>
        </p:nvSpPr>
        <p:spPr>
          <a:xfrm>
            <a:off x="1055370" y="2286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Avoiding university in every situation.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98916A07-BA87-422C-9290-EA2343355C98}"/>
              </a:ext>
            </a:extLst>
          </p:cNvPr>
          <p:cNvSpPr>
            <a:spLocks noGrp="1"/>
          </p:cNvSpPr>
          <p:nvPr/>
        </p:nvSpPr>
        <p:spPr>
          <a:xfrm>
            <a:off x="1055370" y="3067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Choosing a subject only for its salary.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61230797-1DFE-4DD4-9C86-9DBA63A31E4F}"/>
              </a:ext>
            </a:extLst>
          </p:cNvPr>
          <p:cNvSpPr>
            <a:spLocks noGrp="1"/>
          </p:cNvSpPr>
          <p:nvPr/>
        </p:nvSpPr>
        <p:spPr>
          <a:xfrm>
            <a:off x="1055370" y="3848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Enrolling in the first available course.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38A00FF1-2056-442B-B624-DD1A45BE16B3}"/>
              </a:ext>
            </a:extLst>
          </p:cNvPr>
          <p:cNvSpPr>
            <a:spLocks noGrp="1"/>
          </p:cNvSpPr>
          <p:nvPr/>
        </p:nvSpPr>
        <p:spPr>
          <a:xfrm>
            <a:off x="1055370" y="4629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Taking time to think before choosing.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F2CD7C03-2FB7-4E9B-BFD4-AEE285696E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28720" y="7734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61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30F4DBC-D4B8-4AA7-BA5B-4983703662D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78E971B4-67C7-4FDD-A493-D82E28027650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969AC809-2AED-44CD-AB2D-95ECE46280A5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How does the supervisor deal with a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person's mistake?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4741639-0024-4E2A-B599-F4864598483C}"/>
              </a:ext>
            </a:extLst>
          </p:cNvPr>
          <p:cNvSpPr>
            <a:spLocks noGrp="1"/>
          </p:cNvSpPr>
          <p:nvPr/>
        </p:nvSpPr>
        <p:spPr>
          <a:xfrm>
            <a:off x="974090" y="26479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She asks the whole team to stop working.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347A9206-B4A2-4336-A2BA-DDF92F47B2F6}"/>
              </a:ext>
            </a:extLst>
          </p:cNvPr>
          <p:cNvSpPr>
            <a:spLocks noGrp="1"/>
          </p:cNvSpPr>
          <p:nvPr/>
        </p:nvSpPr>
        <p:spPr>
          <a:xfrm>
            <a:off x="974090" y="34290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She criticises the person in front of everyone.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2ABBF3DA-B6E5-462B-8FB7-FBF6C6333A9E}"/>
              </a:ext>
            </a:extLst>
          </p:cNvPr>
          <p:cNvSpPr>
            <a:spLocks noGrp="1"/>
          </p:cNvSpPr>
          <p:nvPr/>
        </p:nvSpPr>
        <p:spPr>
          <a:xfrm>
            <a:off x="974090" y="42100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She speaks to the person privately.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7191BF64-610D-4053-821E-CAFBF87D1C9A}"/>
              </a:ext>
            </a:extLst>
          </p:cNvPr>
          <p:cNvSpPr>
            <a:spLocks noGrp="1"/>
          </p:cNvSpPr>
          <p:nvPr/>
        </p:nvSpPr>
        <p:spPr>
          <a:xfrm>
            <a:off x="974090" y="4991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She ignores all mistakes.</a:t>
            </a:r>
          </a:p>
        </p:txBody>
      </p:sp>
      <p:pic>
        <p:nvPicPr>
          <p:cNvPr id="10" name="16">
            <a:hlinkClick r:id="" action="ppaction://media"/>
            <a:extLst>
              <a:ext uri="{FF2B5EF4-FFF2-40B4-BE49-F238E27FC236}">
                <a16:creationId xmlns:a16="http://schemas.microsoft.com/office/drawing/2014/main" id="{83C31C6F-BF2B-4CB4-8680-8CB656357D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38880" y="69723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19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2F5C58C6-9FAE-4768-868C-F353F9D8723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8D84FCDC-744E-478D-A00D-8DD46FA21BE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259322DC-684E-4780-8E1F-FF877682B39D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What does Adam value about mixed </a:t>
            </a:r>
            <a:r>
              <a:rPr lang="tr-TR"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  </a:t>
            </a: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schools?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80BDBFBD-7CA0-4929-89AA-FDB5B57DAE92}"/>
              </a:ext>
            </a:extLst>
          </p:cNvPr>
          <p:cNvSpPr>
            <a:spLocks noGrp="1"/>
          </p:cNvSpPr>
          <p:nvPr/>
        </p:nvSpPr>
        <p:spPr>
          <a:xfrm>
            <a:off x="1045210" y="28270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They always have smaller classes.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6C0BF6C9-7A1C-420E-8DA9-499E74ECB8FD}"/>
              </a:ext>
            </a:extLst>
          </p:cNvPr>
          <p:cNvSpPr>
            <a:spLocks noGrp="1"/>
          </p:cNvSpPr>
          <p:nvPr/>
        </p:nvSpPr>
        <p:spPr>
          <a:xfrm>
            <a:off x="1045210" y="360807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They offer only practical subjects.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51906EF8-51D1-4E9D-9E17-0699BCC0C55C}"/>
              </a:ext>
            </a:extLst>
          </p:cNvPr>
          <p:cNvSpPr>
            <a:spLocks noGrp="1"/>
          </p:cNvSpPr>
          <p:nvPr/>
        </p:nvSpPr>
        <p:spPr>
          <a:xfrm>
            <a:off x="1045210" y="438912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They remove the need for school rules.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CC49F6CD-8C23-4B6B-91B8-C7F208AAA761}"/>
              </a:ext>
            </a:extLst>
          </p:cNvPr>
          <p:cNvSpPr>
            <a:spLocks noGrp="1"/>
          </p:cNvSpPr>
          <p:nvPr/>
        </p:nvSpPr>
        <p:spPr>
          <a:xfrm>
            <a:off x="1045210" y="5170170"/>
            <a:ext cx="694055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They help students learn to work with different people.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C982F6F5-7CCA-4F0C-A193-CA4DA72208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15677" y="706755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7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FF6F112D-0D56-4CE7-BC3C-DE097DA12A2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5B5FE87D-0C71-4928-80D9-0E2DE7C2CDCE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4821429B-9571-459C-8AF5-5639A497E929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How did the friend prepare?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9C9CBF6A-BC9C-415E-83D5-250BBB28A8D6}"/>
              </a:ext>
            </a:extLst>
          </p:cNvPr>
          <p:cNvSpPr>
            <a:spLocks noGrp="1"/>
          </p:cNvSpPr>
          <p:nvPr/>
        </p:nvSpPr>
        <p:spPr>
          <a:xfrm>
            <a:off x="1045210" y="24574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He bought a business on his first day.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9DFAE44B-DD43-49CE-AB52-AB4636D50793}"/>
              </a:ext>
            </a:extLst>
          </p:cNvPr>
          <p:cNvSpPr>
            <a:spLocks noGrp="1"/>
          </p:cNvSpPr>
          <p:nvPr/>
        </p:nvSpPr>
        <p:spPr>
          <a:xfrm>
            <a:off x="1045210" y="32385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He saved money and studied the market.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E53781F6-DF1A-4118-9BB1-84E86879A5B3}"/>
              </a:ext>
            </a:extLst>
          </p:cNvPr>
          <p:cNvSpPr>
            <a:spLocks noGrp="1"/>
          </p:cNvSpPr>
          <p:nvPr/>
        </p:nvSpPr>
        <p:spPr>
          <a:xfrm>
            <a:off x="1045210" y="40195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He borrowed money without doing research.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A7AF1F9E-A742-4CA5-AFED-D55FAB58A38D}"/>
              </a:ext>
            </a:extLst>
          </p:cNvPr>
          <p:cNvSpPr>
            <a:spLocks noGrp="1"/>
          </p:cNvSpPr>
          <p:nvPr/>
        </p:nvSpPr>
        <p:spPr>
          <a:xfrm>
            <a:off x="1045210" y="48006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He waited until all risks disappeared.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2BE04CC6-3E6C-4E9F-A487-FC274E521F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81375" y="74295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249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9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AD81162-AA29-4EA8-8774-BB575278B54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9575E0C7-6615-4AD1-8DBA-442C77AC901D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F26AC70A-A464-40DD-A4EE-E3F18C28B28F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When did Leo's mother teach him to </a:t>
            </a:r>
            <a:endParaRPr lang="tr-TR" sz="2400" b="1" dirty="0">
              <a:solidFill>
                <a:srgbClr val="192B32"/>
              </a:solidFill>
              <a:latin typeface="Arial"/>
              <a:ea typeface="Arial"/>
              <a:cs typeface="Arial"/>
            </a:endParaRPr>
          </a:p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lang="tr-TR" dirty="0"/>
              <a:t>      </a:t>
            </a:r>
            <a:r>
              <a:rPr sz="2400" b="1" dirty="0">
                <a:solidFill>
                  <a:srgbClr val="192B32"/>
                </a:solidFill>
                <a:latin typeface="Arial"/>
                <a:ea typeface="Arial"/>
                <a:cs typeface="Arial"/>
              </a:rPr>
              <a:t>manage money?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23AA858-23B7-4DFE-8BB9-9EB83BB63670}"/>
              </a:ext>
            </a:extLst>
          </p:cNvPr>
          <p:cNvSpPr>
            <a:spLocks noGrp="1"/>
          </p:cNvSpPr>
          <p:nvPr/>
        </p:nvSpPr>
        <p:spPr>
          <a:xfrm>
            <a:off x="1085850" y="27051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After he moved abroad.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50694292-2240-4EA1-9B3A-A2911ED4D3AC}"/>
              </a:ext>
            </a:extLst>
          </p:cNvPr>
          <p:cNvSpPr>
            <a:spLocks noGrp="1"/>
          </p:cNvSpPr>
          <p:nvPr/>
        </p:nvSpPr>
        <p:spPr>
          <a:xfrm>
            <a:off x="1085850" y="34861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Before he started primary school.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3A5A7A50-FFDC-416D-8E37-DA7FF866507C}"/>
              </a:ext>
            </a:extLst>
          </p:cNvPr>
          <p:cNvSpPr>
            <a:spLocks noGrp="1"/>
          </p:cNvSpPr>
          <p:nvPr/>
        </p:nvSpPr>
        <p:spPr>
          <a:xfrm>
            <a:off x="1085850" y="426720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When his father opened a restaurant.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E3293083-D1CD-4964-8011-AC88756D3A85}"/>
              </a:ext>
            </a:extLst>
          </p:cNvPr>
          <p:cNvSpPr>
            <a:spLocks noGrp="1"/>
          </p:cNvSpPr>
          <p:nvPr/>
        </p:nvSpPr>
        <p:spPr>
          <a:xfrm>
            <a:off x="1085850" y="5048250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When he got his first job.</a:t>
            </a:r>
          </a:p>
        </p:txBody>
      </p:sp>
      <p:pic>
        <p:nvPicPr>
          <p:cNvPr id="10" name="19">
            <a:hlinkClick r:id="" action="ppaction://media"/>
            <a:extLst>
              <a:ext uri="{FF2B5EF4-FFF2-40B4-BE49-F238E27FC236}">
                <a16:creationId xmlns:a16="http://schemas.microsoft.com/office/drawing/2014/main" id="{A270F764-033D-4442-AFD0-831D8922F5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630930" y="720090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496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33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E53361D-C919-4175-8A3B-3F7DCE14591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st-label">
            <a:extLst>
              <a:ext uri="{FF2B5EF4-FFF2-40B4-BE49-F238E27FC236}">
                <a16:creationId xmlns:a16="http://schemas.microsoft.com/office/drawing/2014/main" id="{22C6597E-0E5A-4166-A7BA-F032FA99FF09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285750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4" name="question">
            <a:extLst>
              <a:ext uri="{FF2B5EF4-FFF2-40B4-BE49-F238E27FC236}">
                <a16:creationId xmlns:a16="http://schemas.microsoft.com/office/drawing/2014/main" id="{72378F33-90D6-45A6-ADB3-5B8E31B344E3}"/>
              </a:ext>
            </a:extLst>
          </p:cNvPr>
          <p:cNvSpPr>
            <a:spLocks noGrp="1"/>
          </p:cNvSpPr>
          <p:nvPr/>
        </p:nvSpPr>
        <p:spPr>
          <a:xfrm>
            <a:off x="523875" y="1619250"/>
            <a:ext cx="6715125" cy="12382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Why does Zoe value humour?</a:t>
            </a:r>
          </a:p>
        </p:txBody>
      </p:sp>
      <p:sp>
        <p:nvSpPr>
          <p:cNvPr id="5" name="option-1">
            <a:extLst>
              <a:ext uri="{FF2B5EF4-FFF2-40B4-BE49-F238E27FC236}">
                <a16:creationId xmlns:a16="http://schemas.microsoft.com/office/drawing/2014/main" id="{42DC096E-334A-4916-8D5A-83AE84BDE55B}"/>
              </a:ext>
            </a:extLst>
          </p:cNvPr>
          <p:cNvSpPr>
            <a:spLocks noGrp="1"/>
          </p:cNvSpPr>
          <p:nvPr/>
        </p:nvSpPr>
        <p:spPr>
          <a:xfrm>
            <a:off x="1055370" y="23526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A) Funny people never disappoint anyone.</a:t>
            </a:r>
          </a:p>
        </p:txBody>
      </p:sp>
      <p:sp>
        <p:nvSpPr>
          <p:cNvPr id="6" name="option-2">
            <a:extLst>
              <a:ext uri="{FF2B5EF4-FFF2-40B4-BE49-F238E27FC236}">
                <a16:creationId xmlns:a16="http://schemas.microsoft.com/office/drawing/2014/main" id="{E4A6652A-244C-4F8D-B0EE-DC6822EB81AE}"/>
              </a:ext>
            </a:extLst>
          </p:cNvPr>
          <p:cNvSpPr>
            <a:spLocks noGrp="1"/>
          </p:cNvSpPr>
          <p:nvPr/>
        </p:nvSpPr>
        <p:spPr>
          <a:xfrm>
            <a:off x="1055370" y="31337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B) Laughing together makes life easier.</a:t>
            </a:r>
          </a:p>
        </p:txBody>
      </p:sp>
      <p:sp>
        <p:nvSpPr>
          <p:cNvPr id="7" name="option-3">
            <a:extLst>
              <a:ext uri="{FF2B5EF4-FFF2-40B4-BE49-F238E27FC236}">
                <a16:creationId xmlns:a16="http://schemas.microsoft.com/office/drawing/2014/main" id="{254B832E-5D04-41CE-BE99-8C5D5279DAEB}"/>
              </a:ext>
            </a:extLst>
          </p:cNvPr>
          <p:cNvSpPr>
            <a:spLocks noGrp="1"/>
          </p:cNvSpPr>
          <p:nvPr/>
        </p:nvSpPr>
        <p:spPr>
          <a:xfrm>
            <a:off x="1055370" y="391477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C) It removes every serious problem.</a:t>
            </a:r>
          </a:p>
        </p:txBody>
      </p:sp>
      <p:sp>
        <p:nvSpPr>
          <p:cNvPr id="8" name="option-4">
            <a:extLst>
              <a:ext uri="{FF2B5EF4-FFF2-40B4-BE49-F238E27FC236}">
                <a16:creationId xmlns:a16="http://schemas.microsoft.com/office/drawing/2014/main" id="{E8959608-ADB5-4B81-B711-3ED9BDA6CC35}"/>
              </a:ext>
            </a:extLst>
          </p:cNvPr>
          <p:cNvSpPr>
            <a:spLocks noGrp="1"/>
          </p:cNvSpPr>
          <p:nvPr/>
        </p:nvSpPr>
        <p:spPr>
          <a:xfrm>
            <a:off x="1055370" y="4695825"/>
            <a:ext cx="6553200" cy="723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D) It guarantees that a friend knows everything.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6E9CD7CE-85C8-45CE-A864-65CAEF539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799840" y="623887"/>
            <a:ext cx="7315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104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66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B5CB5F51-681F-49C1-B9D7-88A7B841BFF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">
            <a:extLst>
              <a:ext uri="{FF2B5EF4-FFF2-40B4-BE49-F238E27FC236}">
                <a16:creationId xmlns:a16="http://schemas.microsoft.com/office/drawing/2014/main" id="{84A74BE7-FB6F-457E-B98D-C5ACAF81ABB8}"/>
              </a:ext>
            </a:extLst>
          </p:cNvPr>
          <p:cNvSpPr>
            <a:spLocks noGrp="1"/>
          </p:cNvSpPr>
          <p:nvPr/>
        </p:nvSpPr>
        <p:spPr>
          <a:xfrm>
            <a:off x="523875" y="409575"/>
            <a:ext cx="6191250" cy="4286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Test 2</a:t>
            </a:r>
          </a:p>
        </p:txBody>
      </p:sp>
      <p:sp>
        <p:nvSpPr>
          <p:cNvPr id="3" name="answer-title">
            <a:extLst>
              <a:ext uri="{FF2B5EF4-FFF2-40B4-BE49-F238E27FC236}">
                <a16:creationId xmlns:a16="http://schemas.microsoft.com/office/drawing/2014/main" id="{11D100A5-E1F2-402D-9F57-D55E70AC981B}"/>
              </a:ext>
            </a:extLst>
          </p:cNvPr>
          <p:cNvSpPr>
            <a:spLocks noGrp="1"/>
          </p:cNvSpPr>
          <p:nvPr/>
        </p:nvSpPr>
        <p:spPr>
          <a:xfrm>
            <a:off x="523875" y="1047750"/>
            <a:ext cx="66675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000" b="1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3000" b="1">
                <a:solidFill>
                  <a:srgbClr val="192B32"/>
                </a:solidFill>
                <a:latin typeface="Arial"/>
                <a:ea typeface="Arial"/>
                <a:cs typeface="Arial"/>
              </a:rPr>
              <a:t>Answer Key</a:t>
            </a:r>
          </a:p>
        </p:txBody>
      </p:sp>
      <p:sp>
        <p:nvSpPr>
          <p:cNvPr id="4" name="key-1">
            <a:extLst>
              <a:ext uri="{FF2B5EF4-FFF2-40B4-BE49-F238E27FC236}">
                <a16:creationId xmlns:a16="http://schemas.microsoft.com/office/drawing/2014/main" id="{6B488DB3-601A-47D5-9745-5F630C33CAFB}"/>
              </a:ext>
            </a:extLst>
          </p:cNvPr>
          <p:cNvSpPr>
            <a:spLocks noGrp="1"/>
          </p:cNvSpPr>
          <p:nvPr/>
        </p:nvSpPr>
        <p:spPr>
          <a:xfrm>
            <a:off x="6191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1. A</a:t>
            </a:r>
          </a:p>
        </p:txBody>
      </p:sp>
      <p:sp>
        <p:nvSpPr>
          <p:cNvPr id="5" name="key-2">
            <a:extLst>
              <a:ext uri="{FF2B5EF4-FFF2-40B4-BE49-F238E27FC236}">
                <a16:creationId xmlns:a16="http://schemas.microsoft.com/office/drawing/2014/main" id="{0A7EE89F-E34C-4521-8069-0E61BD55B5A3}"/>
              </a:ext>
            </a:extLst>
          </p:cNvPr>
          <p:cNvSpPr>
            <a:spLocks noGrp="1"/>
          </p:cNvSpPr>
          <p:nvPr/>
        </p:nvSpPr>
        <p:spPr>
          <a:xfrm>
            <a:off x="6191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2. D</a:t>
            </a:r>
          </a:p>
        </p:txBody>
      </p:sp>
      <p:sp>
        <p:nvSpPr>
          <p:cNvPr id="6" name="key-3">
            <a:extLst>
              <a:ext uri="{FF2B5EF4-FFF2-40B4-BE49-F238E27FC236}">
                <a16:creationId xmlns:a16="http://schemas.microsoft.com/office/drawing/2014/main" id="{310E8BE6-945B-40B4-BF01-981FDE6287AF}"/>
              </a:ext>
            </a:extLst>
          </p:cNvPr>
          <p:cNvSpPr>
            <a:spLocks noGrp="1"/>
          </p:cNvSpPr>
          <p:nvPr/>
        </p:nvSpPr>
        <p:spPr>
          <a:xfrm>
            <a:off x="6191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3. B</a:t>
            </a:r>
          </a:p>
        </p:txBody>
      </p:sp>
      <p:sp>
        <p:nvSpPr>
          <p:cNvPr id="7" name="key-4">
            <a:extLst>
              <a:ext uri="{FF2B5EF4-FFF2-40B4-BE49-F238E27FC236}">
                <a16:creationId xmlns:a16="http://schemas.microsoft.com/office/drawing/2014/main" id="{DC1DD863-469B-4D58-BB0E-E6FA89A8AE2F}"/>
              </a:ext>
            </a:extLst>
          </p:cNvPr>
          <p:cNvSpPr>
            <a:spLocks noGrp="1"/>
          </p:cNvSpPr>
          <p:nvPr/>
        </p:nvSpPr>
        <p:spPr>
          <a:xfrm>
            <a:off x="6191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4. D</a:t>
            </a:r>
          </a:p>
        </p:txBody>
      </p:sp>
      <p:sp>
        <p:nvSpPr>
          <p:cNvPr id="8" name="key-5">
            <a:extLst>
              <a:ext uri="{FF2B5EF4-FFF2-40B4-BE49-F238E27FC236}">
                <a16:creationId xmlns:a16="http://schemas.microsoft.com/office/drawing/2014/main" id="{A07FF236-5F3F-4B28-8A35-8596A8D30774}"/>
              </a:ext>
            </a:extLst>
          </p:cNvPr>
          <p:cNvSpPr>
            <a:spLocks noGrp="1"/>
          </p:cNvSpPr>
          <p:nvPr/>
        </p:nvSpPr>
        <p:spPr>
          <a:xfrm>
            <a:off x="6191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5. D</a:t>
            </a:r>
          </a:p>
        </p:txBody>
      </p:sp>
      <p:sp>
        <p:nvSpPr>
          <p:cNvPr id="9" name="key-6">
            <a:extLst>
              <a:ext uri="{FF2B5EF4-FFF2-40B4-BE49-F238E27FC236}">
                <a16:creationId xmlns:a16="http://schemas.microsoft.com/office/drawing/2014/main" id="{762B0BAF-C95E-4B38-9A67-E69721AF0457}"/>
              </a:ext>
            </a:extLst>
          </p:cNvPr>
          <p:cNvSpPr>
            <a:spLocks noGrp="1"/>
          </p:cNvSpPr>
          <p:nvPr/>
        </p:nvSpPr>
        <p:spPr>
          <a:xfrm>
            <a:off x="6191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6. D</a:t>
            </a:r>
          </a:p>
        </p:txBody>
      </p:sp>
      <p:sp>
        <p:nvSpPr>
          <p:cNvPr id="10" name="key-7">
            <a:extLst>
              <a:ext uri="{FF2B5EF4-FFF2-40B4-BE49-F238E27FC236}">
                <a16:creationId xmlns:a16="http://schemas.microsoft.com/office/drawing/2014/main" id="{88CB1D8F-7017-4EA9-919E-1386787CDBA0}"/>
              </a:ext>
            </a:extLst>
          </p:cNvPr>
          <p:cNvSpPr>
            <a:spLocks noGrp="1"/>
          </p:cNvSpPr>
          <p:nvPr/>
        </p:nvSpPr>
        <p:spPr>
          <a:xfrm>
            <a:off x="6191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7. C</a:t>
            </a:r>
          </a:p>
        </p:txBody>
      </p:sp>
      <p:sp>
        <p:nvSpPr>
          <p:cNvPr id="11" name="key-8">
            <a:extLst>
              <a:ext uri="{FF2B5EF4-FFF2-40B4-BE49-F238E27FC236}">
                <a16:creationId xmlns:a16="http://schemas.microsoft.com/office/drawing/2014/main" id="{5CE5C3C9-CF4E-40D1-AF90-84B15874DA5A}"/>
              </a:ext>
            </a:extLst>
          </p:cNvPr>
          <p:cNvSpPr>
            <a:spLocks noGrp="1"/>
          </p:cNvSpPr>
          <p:nvPr/>
        </p:nvSpPr>
        <p:spPr>
          <a:xfrm>
            <a:off x="6191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8. B</a:t>
            </a:r>
          </a:p>
        </p:txBody>
      </p:sp>
      <p:sp>
        <p:nvSpPr>
          <p:cNvPr id="12" name="key-9">
            <a:extLst>
              <a:ext uri="{FF2B5EF4-FFF2-40B4-BE49-F238E27FC236}">
                <a16:creationId xmlns:a16="http://schemas.microsoft.com/office/drawing/2014/main" id="{9CBD4A0E-1457-4C93-9A71-AF9EA1F672E4}"/>
              </a:ext>
            </a:extLst>
          </p:cNvPr>
          <p:cNvSpPr>
            <a:spLocks noGrp="1"/>
          </p:cNvSpPr>
          <p:nvPr/>
        </p:nvSpPr>
        <p:spPr>
          <a:xfrm>
            <a:off x="6191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9. A</a:t>
            </a:r>
          </a:p>
        </p:txBody>
      </p:sp>
      <p:sp>
        <p:nvSpPr>
          <p:cNvPr id="13" name="key-10">
            <a:extLst>
              <a:ext uri="{FF2B5EF4-FFF2-40B4-BE49-F238E27FC236}">
                <a16:creationId xmlns:a16="http://schemas.microsoft.com/office/drawing/2014/main" id="{40D9352E-B5FA-4A1E-814E-76550D183FFB}"/>
              </a:ext>
            </a:extLst>
          </p:cNvPr>
          <p:cNvSpPr>
            <a:spLocks noGrp="1"/>
          </p:cNvSpPr>
          <p:nvPr/>
        </p:nvSpPr>
        <p:spPr>
          <a:xfrm>
            <a:off x="6191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10. C</a:t>
            </a:r>
          </a:p>
        </p:txBody>
      </p:sp>
      <p:sp>
        <p:nvSpPr>
          <p:cNvPr id="14" name="key-11">
            <a:extLst>
              <a:ext uri="{FF2B5EF4-FFF2-40B4-BE49-F238E27FC236}">
                <a16:creationId xmlns:a16="http://schemas.microsoft.com/office/drawing/2014/main" id="{B639ED04-2549-4BE1-8DDD-240AD3C0125E}"/>
              </a:ext>
            </a:extLst>
          </p:cNvPr>
          <p:cNvSpPr>
            <a:spLocks noGrp="1"/>
          </p:cNvSpPr>
          <p:nvPr/>
        </p:nvSpPr>
        <p:spPr>
          <a:xfrm>
            <a:off x="3857625" y="1952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11. D</a:t>
            </a:r>
          </a:p>
        </p:txBody>
      </p:sp>
      <p:sp>
        <p:nvSpPr>
          <p:cNvPr id="15" name="key-12">
            <a:extLst>
              <a:ext uri="{FF2B5EF4-FFF2-40B4-BE49-F238E27FC236}">
                <a16:creationId xmlns:a16="http://schemas.microsoft.com/office/drawing/2014/main" id="{F3E4FDDB-A8EF-42F0-BB68-A0EE04E79C18}"/>
              </a:ext>
            </a:extLst>
          </p:cNvPr>
          <p:cNvSpPr>
            <a:spLocks noGrp="1"/>
          </p:cNvSpPr>
          <p:nvPr/>
        </p:nvSpPr>
        <p:spPr>
          <a:xfrm>
            <a:off x="3857625" y="2381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12. B</a:t>
            </a:r>
          </a:p>
        </p:txBody>
      </p:sp>
      <p:sp>
        <p:nvSpPr>
          <p:cNvPr id="16" name="key-13">
            <a:extLst>
              <a:ext uri="{FF2B5EF4-FFF2-40B4-BE49-F238E27FC236}">
                <a16:creationId xmlns:a16="http://schemas.microsoft.com/office/drawing/2014/main" id="{16CC7B0B-9749-49F7-AA54-B1F37324822F}"/>
              </a:ext>
            </a:extLst>
          </p:cNvPr>
          <p:cNvSpPr>
            <a:spLocks noGrp="1"/>
          </p:cNvSpPr>
          <p:nvPr/>
        </p:nvSpPr>
        <p:spPr>
          <a:xfrm>
            <a:off x="3857625" y="28098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13. C</a:t>
            </a:r>
          </a:p>
        </p:txBody>
      </p:sp>
      <p:sp>
        <p:nvSpPr>
          <p:cNvPr id="17" name="key-14">
            <a:extLst>
              <a:ext uri="{FF2B5EF4-FFF2-40B4-BE49-F238E27FC236}">
                <a16:creationId xmlns:a16="http://schemas.microsoft.com/office/drawing/2014/main" id="{85F7FC69-F7F6-4157-9C6E-1A8CFE251272}"/>
              </a:ext>
            </a:extLst>
          </p:cNvPr>
          <p:cNvSpPr>
            <a:spLocks noGrp="1"/>
          </p:cNvSpPr>
          <p:nvPr/>
        </p:nvSpPr>
        <p:spPr>
          <a:xfrm>
            <a:off x="3857625" y="32385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14. C</a:t>
            </a:r>
          </a:p>
        </p:txBody>
      </p:sp>
      <p:sp>
        <p:nvSpPr>
          <p:cNvPr id="18" name="key-15">
            <a:extLst>
              <a:ext uri="{FF2B5EF4-FFF2-40B4-BE49-F238E27FC236}">
                <a16:creationId xmlns:a16="http://schemas.microsoft.com/office/drawing/2014/main" id="{07E6C52A-4BB7-4703-B785-1B6DFEC6AF0A}"/>
              </a:ext>
            </a:extLst>
          </p:cNvPr>
          <p:cNvSpPr>
            <a:spLocks noGrp="1"/>
          </p:cNvSpPr>
          <p:nvPr/>
        </p:nvSpPr>
        <p:spPr>
          <a:xfrm>
            <a:off x="3857625" y="36671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15. D</a:t>
            </a:r>
          </a:p>
        </p:txBody>
      </p:sp>
      <p:sp>
        <p:nvSpPr>
          <p:cNvPr id="19" name="key-16">
            <a:extLst>
              <a:ext uri="{FF2B5EF4-FFF2-40B4-BE49-F238E27FC236}">
                <a16:creationId xmlns:a16="http://schemas.microsoft.com/office/drawing/2014/main" id="{6AAB8D1E-E058-4C18-9FD3-B1D644891C33}"/>
              </a:ext>
            </a:extLst>
          </p:cNvPr>
          <p:cNvSpPr>
            <a:spLocks noGrp="1"/>
          </p:cNvSpPr>
          <p:nvPr/>
        </p:nvSpPr>
        <p:spPr>
          <a:xfrm>
            <a:off x="3857625" y="40957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16. C</a:t>
            </a:r>
          </a:p>
        </p:txBody>
      </p:sp>
      <p:sp>
        <p:nvSpPr>
          <p:cNvPr id="20" name="key-17">
            <a:extLst>
              <a:ext uri="{FF2B5EF4-FFF2-40B4-BE49-F238E27FC236}">
                <a16:creationId xmlns:a16="http://schemas.microsoft.com/office/drawing/2014/main" id="{279D0B00-25C9-47AE-A0C1-8C1B135E56AF}"/>
              </a:ext>
            </a:extLst>
          </p:cNvPr>
          <p:cNvSpPr>
            <a:spLocks noGrp="1"/>
          </p:cNvSpPr>
          <p:nvPr/>
        </p:nvSpPr>
        <p:spPr>
          <a:xfrm>
            <a:off x="3857625" y="452437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17. D</a:t>
            </a:r>
          </a:p>
        </p:txBody>
      </p:sp>
      <p:sp>
        <p:nvSpPr>
          <p:cNvPr id="21" name="key-18">
            <a:extLst>
              <a:ext uri="{FF2B5EF4-FFF2-40B4-BE49-F238E27FC236}">
                <a16:creationId xmlns:a16="http://schemas.microsoft.com/office/drawing/2014/main" id="{98F2A5AC-53CE-4EE2-88E4-1D39D2991FF3}"/>
              </a:ext>
            </a:extLst>
          </p:cNvPr>
          <p:cNvSpPr>
            <a:spLocks noGrp="1"/>
          </p:cNvSpPr>
          <p:nvPr/>
        </p:nvSpPr>
        <p:spPr>
          <a:xfrm>
            <a:off x="3857625" y="495300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18. B</a:t>
            </a:r>
          </a:p>
        </p:txBody>
      </p:sp>
      <p:sp>
        <p:nvSpPr>
          <p:cNvPr id="22" name="key-19">
            <a:extLst>
              <a:ext uri="{FF2B5EF4-FFF2-40B4-BE49-F238E27FC236}">
                <a16:creationId xmlns:a16="http://schemas.microsoft.com/office/drawing/2014/main" id="{277E89B0-3A97-4C3E-A222-A8F9C3E651A1}"/>
              </a:ext>
            </a:extLst>
          </p:cNvPr>
          <p:cNvSpPr>
            <a:spLocks noGrp="1"/>
          </p:cNvSpPr>
          <p:nvPr/>
        </p:nvSpPr>
        <p:spPr>
          <a:xfrm>
            <a:off x="3857625" y="5381625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19. D</a:t>
            </a:r>
          </a:p>
        </p:txBody>
      </p:sp>
      <p:sp>
        <p:nvSpPr>
          <p:cNvPr id="23" name="key-20">
            <a:extLst>
              <a:ext uri="{FF2B5EF4-FFF2-40B4-BE49-F238E27FC236}">
                <a16:creationId xmlns:a16="http://schemas.microsoft.com/office/drawing/2014/main" id="{1F1FB081-1555-4AB7-8730-E884DDF1D315}"/>
              </a:ext>
            </a:extLst>
          </p:cNvPr>
          <p:cNvSpPr>
            <a:spLocks noGrp="1"/>
          </p:cNvSpPr>
          <p:nvPr/>
        </p:nvSpPr>
        <p:spPr>
          <a:xfrm>
            <a:off x="3857625" y="5810250"/>
            <a:ext cx="23812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defPPr>
            <a:lvl1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1pPr>
            <a:lvl2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2pPr>
            <a:lvl3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3pPr>
            <a:lvl4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4pPr>
            <a:lvl5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5pPr>
            <a:lvl6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6pPr>
            <a:lvl7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7pPr>
            <a:lvl8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8pPr>
            <a:lvl9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0">
                <a:solidFill>
                  <a:srgbClr val="192B32"/>
                </a:solidFill>
                <a:latin typeface="Arial"/>
                <a:ea typeface="Arial"/>
                <a:cs typeface="Arial"/>
              </a:defRPr>
            </a:pPr>
            <a:r>
              <a:rPr sz="2100" b="0">
                <a:solidFill>
                  <a:srgbClr val="192B32"/>
                </a:solidFill>
                <a:latin typeface="Arial"/>
                <a:ea typeface="Arial"/>
                <a:cs typeface="Arial"/>
              </a:rPr>
              <a:t>20. B</a:t>
            </a:r>
          </a:p>
        </p:txBody>
      </p:sp>
    </p:spTree>
    <p:extLst>
      <p:ext uri="{BB962C8B-B14F-4D97-AF65-F5344CB8AC3E}">
        <p14:creationId xmlns:p14="http://schemas.microsoft.com/office/powerpoint/2010/main" val="1392197546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977</Words>
  <Application>Microsoft Office PowerPoint</Application>
  <DocSecurity>0</DocSecurity>
  <PresentationFormat>Widescreen</PresentationFormat>
  <Paragraphs>150</Paragraphs>
  <Slides>21</Slides>
  <Notes>21</Notes>
  <HiddenSlides>0</HiddenSlides>
  <MMClips>20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test</cp:lastModifiedBy>
  <cp:revision>11</cp:revision>
  <dcterms:created xsi:type="dcterms:W3CDTF">2026-10-19T05:20:00Z</dcterms:created>
  <dcterms:modified xsi:type="dcterms:W3CDTF">2026-10-22T11:29:11Z</dcterms:modified>
</cp:coreProperties>
</file>