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780"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p:cNvSpPr>
            <a:spLocks noGrp="1"/>
          </p:cNvSpPr>
          <p:nvPr>
            <p:ph type="hdr" sz="quarter"/>
          </p:nvPr>
        </p:nvSpPr>
        <p:spPr>
          <a:prstGeom prst="rect">
            <a:avLst/>
          </a:prstGeom>
        </p:spPr>
        <p:txBody>
          <a:bodyPr/>
          <a:lstStyle/>
          <a:p>
            <a:endParaRPr/>
          </a:p>
        </p:txBody>
      </p:sp>
      <p:sp>
        <p:nvSpPr>
          <p:cNvPr id="3" name="Date Placeholder"/>
          <p:cNvSpPr>
            <a:spLocks noGrp="1"/>
          </p:cNvSpPr>
          <p:nvPr>
            <p:ph type="dt" sz="quarter" idx="1"/>
          </p:nvPr>
        </p:nvSpPr>
        <p:spPr>
          <a:prstGeom prst="rect">
            <a:avLst/>
          </a:prstGeom>
        </p:spPr>
        <p:txBody>
          <a:bodyPr/>
          <a:lstStyle/>
          <a:p>
            <a:endParaRPr/>
          </a:p>
        </p:txBody>
      </p:sp>
      <p:sp>
        <p:nvSpPr>
          <p:cNvPr id="4" name="Slide Image Placeholder"/>
          <p:cNvSpPr>
            <a:spLocks noGrp="1" noRot="1" noChangeAspect="1"/>
          </p:cNvSpPr>
          <p:nvPr>
            <p:ph type="sldImg" idx="2"/>
          </p:nvPr>
        </p:nvSpPr>
        <p:spPr>
          <a:prstGeom prst="rect">
            <a:avLst/>
          </a:prstGeom>
        </p:spPr>
        <p:txBody>
          <a:bodyPr/>
          <a:lstStyle/>
          <a:p>
            <a:endParaRPr/>
          </a:p>
        </p:txBody>
      </p:sp>
      <p:sp>
        <p:nvSpPr>
          <p:cNvPr id="5" name="Notes Placeholder"/>
          <p:cNvSpPr>
            <a:spLocks noGrp="1"/>
          </p:cNvSpPr>
          <p:nvPr>
            <p:ph type="body" sz="quarter" idx="3"/>
          </p:nvPr>
        </p:nvSpPr>
        <p:spPr>
          <a:prstGeom prst="rect">
            <a:avLst/>
          </a:prstGeom>
        </p:spPr>
        <p:txBody>
          <a:bodyPr/>
          <a:lstStyle/>
          <a:p>
            <a:endParaRPr/>
          </a:p>
        </p:txBody>
      </p:sp>
      <p:sp>
        <p:nvSpPr>
          <p:cNvPr id="6" name="Footer Placeholder"/>
          <p:cNvSpPr>
            <a:spLocks noGrp="1"/>
          </p:cNvSpPr>
          <p:nvPr>
            <p:ph type="ftr" sz="quarter" idx="4"/>
          </p:nvPr>
        </p:nvSpPr>
        <p:spPr>
          <a:prstGeom prst="rect">
            <a:avLst/>
          </a:prstGeom>
        </p:spPr>
        <p:txBody>
          <a:bodyPr/>
          <a:lstStyle/>
          <a:p>
            <a:endParaRPr/>
          </a:p>
        </p:txBody>
      </p:sp>
      <p:sp>
        <p:nvSpPr>
          <p:cNvPr id="7" name="Slide Number Placeholder"/>
          <p:cNvSpPr>
            <a:spLocks noGrp="1"/>
          </p:cNvSpPr>
          <p:nvPr>
            <p:ph type="sldNum" sz="quarter" idx="5"/>
          </p:nvPr>
        </p:nvSpPr>
        <p:spPr>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LP11.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LP11.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LP11.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LP11.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LP11.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LP11.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LP11.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LP11.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656FB223-4140-49FF-947C-F421EAB66F3E}"/>
              </a:ext>
            </a:extLst>
          </p:cNvPr>
          <p:cNvSpPr>
            <a:spLocks noGrp="1"/>
          </p:cNvSpPr>
          <p:nvPr>
            <p:ph type="title"/>
          </p:nvPr>
        </p:nvSpPr>
        <p:spPr>
          <a:xfrm>
            <a:off x="1219200" y="2590800"/>
            <a:ext cx="9753600" cy="990600"/>
          </a:xfrm>
          <a:prstGeom prst="rect">
            <a:avLst/>
          </a:prstGeom>
          <a:noFill/>
          <a:ln>
            <a:noFill/>
            <a:prstDash val="solid"/>
          </a:ln>
        </p:spPr>
        <p:txBody>
          <a:bodyPr wrap="square" lIns="0" tIns="0" rIns="0" bIns="0" anchor="ctr">
            <a:normAutofit/>
          </a:bodyPr>
          <a:lstStyle>
            <a:defPPr algn="ctr">
              <a:defRPr sz="4800" b="1">
                <a:solidFill>
                  <a:schemeClr val="tx1"/>
                </a:solidFill>
                <a:latin typeface="+mj-lt"/>
                <a:ea typeface="+mj-lt"/>
                <a:cs typeface="+mj-lt"/>
              </a:defRPr>
            </a:defPPr>
            <a:lvl1pPr marL="0" indent="0" algn="ctr">
              <a:lnSpc>
                <a:spcPct val="110000"/>
              </a:lnSpc>
              <a:spcBef>
                <a:spcPts val="0"/>
              </a:spcBef>
              <a:spcAft>
                <a:spcPts val="0"/>
              </a:spcAft>
              <a:buNone/>
              <a:defRPr sz="4800" b="1">
                <a:solidFill>
                  <a:schemeClr val="tx1"/>
                </a:solidFill>
                <a:latin typeface="+mj-lt"/>
                <a:ea typeface="+mj-lt"/>
                <a:cs typeface="+mj-lt"/>
              </a:defRPr>
            </a:lvl1pPr>
            <a:lvl2pPr marL="0" indent="0" algn="ctr">
              <a:lnSpc>
                <a:spcPct val="110000"/>
              </a:lnSpc>
              <a:spcBef>
                <a:spcPts val="0"/>
              </a:spcBef>
              <a:spcAft>
                <a:spcPts val="0"/>
              </a:spcAft>
              <a:buNone/>
              <a:defRPr sz="4800" b="1">
                <a:solidFill>
                  <a:schemeClr val="tx1"/>
                </a:solidFill>
                <a:latin typeface="+mj-lt"/>
                <a:ea typeface="+mj-lt"/>
                <a:cs typeface="+mj-lt"/>
              </a:defRPr>
            </a:lvl2pPr>
            <a:lvl3pPr marL="0" indent="0" algn="ctr">
              <a:lnSpc>
                <a:spcPct val="110000"/>
              </a:lnSpc>
              <a:spcBef>
                <a:spcPts val="0"/>
              </a:spcBef>
              <a:spcAft>
                <a:spcPts val="0"/>
              </a:spcAft>
              <a:buNone/>
              <a:defRPr sz="4800" b="1">
                <a:solidFill>
                  <a:schemeClr val="tx1"/>
                </a:solidFill>
                <a:latin typeface="+mj-lt"/>
                <a:ea typeface="+mj-lt"/>
                <a:cs typeface="+mj-lt"/>
              </a:defRPr>
            </a:lvl3pPr>
            <a:lvl4pPr marL="0" indent="0" algn="ctr">
              <a:lnSpc>
                <a:spcPct val="110000"/>
              </a:lnSpc>
              <a:spcBef>
                <a:spcPts val="0"/>
              </a:spcBef>
              <a:spcAft>
                <a:spcPts val="0"/>
              </a:spcAft>
              <a:buNone/>
              <a:defRPr sz="4800" b="1">
                <a:solidFill>
                  <a:schemeClr val="tx1"/>
                </a:solidFill>
                <a:latin typeface="+mj-lt"/>
                <a:ea typeface="+mj-lt"/>
                <a:cs typeface="+mj-lt"/>
              </a:defRPr>
            </a:lvl4pPr>
            <a:lvl5pPr marL="0" indent="0" algn="ctr">
              <a:lnSpc>
                <a:spcPct val="110000"/>
              </a:lnSpc>
              <a:spcBef>
                <a:spcPts val="0"/>
              </a:spcBef>
              <a:spcAft>
                <a:spcPts val="0"/>
              </a:spcAft>
              <a:buNone/>
              <a:defRPr sz="4800" b="1">
                <a:solidFill>
                  <a:schemeClr val="tx1"/>
                </a:solidFill>
                <a:latin typeface="+mj-lt"/>
                <a:ea typeface="+mj-lt"/>
                <a:cs typeface="+mj-lt"/>
              </a:defRPr>
            </a:lvl5pPr>
            <a:lvl6pPr marL="0" indent="0" algn="ctr">
              <a:lnSpc>
                <a:spcPct val="110000"/>
              </a:lnSpc>
              <a:spcBef>
                <a:spcPts val="0"/>
              </a:spcBef>
              <a:spcAft>
                <a:spcPts val="0"/>
              </a:spcAft>
              <a:buNone/>
              <a:defRPr sz="4800" b="1">
                <a:solidFill>
                  <a:schemeClr val="tx1"/>
                </a:solidFill>
                <a:latin typeface="+mj-lt"/>
                <a:ea typeface="+mj-lt"/>
                <a:cs typeface="+mj-lt"/>
              </a:defRPr>
            </a:lvl6pPr>
            <a:lvl7pPr marL="0" indent="0" algn="ctr">
              <a:lnSpc>
                <a:spcPct val="110000"/>
              </a:lnSpc>
              <a:spcBef>
                <a:spcPts val="0"/>
              </a:spcBef>
              <a:spcAft>
                <a:spcPts val="0"/>
              </a:spcAft>
              <a:buNone/>
              <a:defRPr sz="4800" b="1">
                <a:solidFill>
                  <a:schemeClr val="tx1"/>
                </a:solidFill>
                <a:latin typeface="+mj-lt"/>
                <a:ea typeface="+mj-lt"/>
                <a:cs typeface="+mj-lt"/>
              </a:defRPr>
            </a:lvl7pPr>
            <a:lvl8pPr marL="0" indent="0" algn="ctr">
              <a:lnSpc>
                <a:spcPct val="110000"/>
              </a:lnSpc>
              <a:spcBef>
                <a:spcPts val="0"/>
              </a:spcBef>
              <a:spcAft>
                <a:spcPts val="0"/>
              </a:spcAft>
              <a:buNone/>
              <a:defRPr sz="4800" b="1">
                <a:solidFill>
                  <a:schemeClr val="tx1"/>
                </a:solidFill>
                <a:latin typeface="+mj-lt"/>
                <a:ea typeface="+mj-lt"/>
                <a:cs typeface="+mj-lt"/>
              </a:defRPr>
            </a:lvl8pPr>
            <a:lvl9pPr marL="0" indent="0" algn="ctr">
              <a:lnSpc>
                <a:spcPct val="110000"/>
              </a:lnSpc>
              <a:spcBef>
                <a:spcPts val="0"/>
              </a:spcBef>
              <a:spcAft>
                <a:spcPts val="0"/>
              </a:spcAft>
              <a:buNone/>
              <a:defRPr sz="4800" b="1">
                <a:solidFill>
                  <a:schemeClr val="tx1"/>
                </a:solidFill>
                <a:latin typeface="+mj-lt"/>
                <a:ea typeface="+mj-lt"/>
                <a:cs typeface="+mj-lt"/>
              </a:defRPr>
            </a:lvl9pPr>
          </a:lstStyle>
          <a:p>
            <a:endParaRPr/>
          </a:p>
        </p:txBody>
      </p:sp>
      <p:sp>
        <p:nvSpPr>
          <p:cNvPr id="2" name="Subtitle">
            <a:extLst>
              <a:ext uri="{FF2B5EF4-FFF2-40B4-BE49-F238E27FC236}">
                <a16:creationId xmlns:a16="http://schemas.microsoft.com/office/drawing/2014/main" id="{C6AC8854-6739-478C-A2FD-FB4078CED96F}"/>
              </a:ext>
            </a:extLst>
          </p:cNvPr>
          <p:cNvSpPr>
            <a:spLocks noGrp="1"/>
          </p:cNvSpPr>
          <p:nvPr>
            <p:ph type="subTitle" idx="1"/>
          </p:nvPr>
        </p:nvSpPr>
        <p:spPr>
          <a:xfrm>
            <a:off x="1828800" y="3771900"/>
            <a:ext cx="8534400" cy="762000"/>
          </a:xfrm>
          <a:prstGeom prst="rect">
            <a:avLst/>
          </a:prstGeom>
          <a:noFill/>
          <a:ln>
            <a:noFill/>
            <a:prstDash val="solid"/>
          </a:ln>
        </p:spPr>
        <p:txBody>
          <a:bodyPr wrap="square" lIns="0" tIns="0" rIns="0" bIns="0" anchor="ctr">
            <a:normAutofit/>
          </a:bodyPr>
          <a:lstStyle>
            <a:defPPr algn="ctr">
              <a:defRPr sz="2100" b="0">
                <a:solidFill>
                  <a:schemeClr val="tx1"/>
                </a:solidFill>
                <a:latin typeface="+mn-lt"/>
                <a:ea typeface="+mn-lt"/>
                <a:cs typeface="+mn-lt"/>
              </a:defRPr>
            </a:defPPr>
            <a:lvl1pPr marL="0" indent="0" algn="ctr">
              <a:lnSpc>
                <a:spcPct val="110000"/>
              </a:lnSpc>
              <a:spcBef>
                <a:spcPts val="0"/>
              </a:spcBef>
              <a:spcAft>
                <a:spcPts val="0"/>
              </a:spcAft>
              <a:buNone/>
              <a:defRPr sz="2100" b="0">
                <a:solidFill>
                  <a:schemeClr val="tx1"/>
                </a:solidFill>
                <a:latin typeface="+mn-lt"/>
                <a:ea typeface="+mn-lt"/>
                <a:cs typeface="+mn-lt"/>
              </a:defRPr>
            </a:lvl1pPr>
            <a:lvl2pPr marL="0" indent="0" algn="ctr">
              <a:lnSpc>
                <a:spcPct val="110000"/>
              </a:lnSpc>
              <a:spcBef>
                <a:spcPts val="0"/>
              </a:spcBef>
              <a:spcAft>
                <a:spcPts val="0"/>
              </a:spcAft>
              <a:buNone/>
              <a:defRPr sz="2100" b="0">
                <a:solidFill>
                  <a:schemeClr val="tx1"/>
                </a:solidFill>
                <a:latin typeface="+mn-lt"/>
                <a:ea typeface="+mn-lt"/>
                <a:cs typeface="+mn-lt"/>
              </a:defRPr>
            </a:lvl2pPr>
            <a:lvl3pPr marL="0" indent="0" algn="ctr">
              <a:lnSpc>
                <a:spcPct val="110000"/>
              </a:lnSpc>
              <a:spcBef>
                <a:spcPts val="0"/>
              </a:spcBef>
              <a:spcAft>
                <a:spcPts val="0"/>
              </a:spcAft>
              <a:buNone/>
              <a:defRPr sz="2100" b="0">
                <a:solidFill>
                  <a:schemeClr val="tx1"/>
                </a:solidFill>
                <a:latin typeface="+mn-lt"/>
                <a:ea typeface="+mn-lt"/>
                <a:cs typeface="+mn-lt"/>
              </a:defRPr>
            </a:lvl3pPr>
            <a:lvl4pPr marL="0" indent="0" algn="ctr">
              <a:lnSpc>
                <a:spcPct val="110000"/>
              </a:lnSpc>
              <a:spcBef>
                <a:spcPts val="0"/>
              </a:spcBef>
              <a:spcAft>
                <a:spcPts val="0"/>
              </a:spcAft>
              <a:buNone/>
              <a:defRPr sz="2100" b="0">
                <a:solidFill>
                  <a:schemeClr val="tx1"/>
                </a:solidFill>
                <a:latin typeface="+mn-lt"/>
                <a:ea typeface="+mn-lt"/>
                <a:cs typeface="+mn-lt"/>
              </a:defRPr>
            </a:lvl4pPr>
            <a:lvl5pPr marL="0" indent="0" algn="ctr">
              <a:lnSpc>
                <a:spcPct val="110000"/>
              </a:lnSpc>
              <a:spcBef>
                <a:spcPts val="0"/>
              </a:spcBef>
              <a:spcAft>
                <a:spcPts val="0"/>
              </a:spcAft>
              <a:buNone/>
              <a:defRPr sz="2100" b="0">
                <a:solidFill>
                  <a:schemeClr val="tx1"/>
                </a:solidFill>
                <a:latin typeface="+mn-lt"/>
                <a:ea typeface="+mn-lt"/>
                <a:cs typeface="+mn-lt"/>
              </a:defRPr>
            </a:lvl5pPr>
            <a:lvl6pPr marL="0" indent="0" algn="ctr">
              <a:lnSpc>
                <a:spcPct val="110000"/>
              </a:lnSpc>
              <a:spcBef>
                <a:spcPts val="0"/>
              </a:spcBef>
              <a:spcAft>
                <a:spcPts val="0"/>
              </a:spcAft>
              <a:buNone/>
              <a:defRPr sz="2100" b="0">
                <a:solidFill>
                  <a:schemeClr val="tx1"/>
                </a:solidFill>
                <a:latin typeface="+mn-lt"/>
                <a:ea typeface="+mn-lt"/>
                <a:cs typeface="+mn-lt"/>
              </a:defRPr>
            </a:lvl6pPr>
            <a:lvl7pPr marL="0" indent="0" algn="ctr">
              <a:lnSpc>
                <a:spcPct val="110000"/>
              </a:lnSpc>
              <a:spcBef>
                <a:spcPts val="0"/>
              </a:spcBef>
              <a:spcAft>
                <a:spcPts val="0"/>
              </a:spcAft>
              <a:buNone/>
              <a:defRPr sz="2100" b="0">
                <a:solidFill>
                  <a:schemeClr val="tx1"/>
                </a:solidFill>
                <a:latin typeface="+mn-lt"/>
                <a:ea typeface="+mn-lt"/>
                <a:cs typeface="+mn-lt"/>
              </a:defRPr>
            </a:lvl7pPr>
            <a:lvl8pPr marL="0" indent="0" algn="ctr">
              <a:lnSpc>
                <a:spcPct val="110000"/>
              </a:lnSpc>
              <a:spcBef>
                <a:spcPts val="0"/>
              </a:spcBef>
              <a:spcAft>
                <a:spcPts val="0"/>
              </a:spcAft>
              <a:buNone/>
              <a:defRPr sz="2100" b="0">
                <a:solidFill>
                  <a:schemeClr val="tx1"/>
                </a:solidFill>
                <a:latin typeface="+mn-lt"/>
                <a:ea typeface="+mn-lt"/>
                <a:cs typeface="+mn-lt"/>
              </a:defRPr>
            </a:lvl8pPr>
            <a:lvl9pPr marL="0" indent="0" algn="ctr">
              <a:lnSpc>
                <a:spcPct val="110000"/>
              </a:lnSpc>
              <a:spcBef>
                <a:spcPts val="0"/>
              </a:spcBef>
              <a:spcAft>
                <a:spcPts val="0"/>
              </a:spcAft>
              <a:buNone/>
              <a:defRPr sz="2100" b="0">
                <a:solidFill>
                  <a:schemeClr val="tx1"/>
                </a:solidFill>
                <a:latin typeface="+mn-lt"/>
                <a:ea typeface="+mn-lt"/>
                <a:cs typeface="+mn-lt"/>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Section Header">
    <p:spTree>
      <p:nvGrpSpPr>
        <p:cNvPr id="1" name=""/>
        <p:cNvGrpSpPr/>
        <p:nvPr/>
      </p:nvGrpSpPr>
      <p:grpSpPr>
        <a:xfrm>
          <a:off x="0" y="0"/>
          <a:ext cx="0" cy="0"/>
          <a:chOff x="0" y="0"/>
          <a:chExt cx="0" cy="0"/>
        </a:xfrm>
      </p:grpSpPr>
      <p:sp>
        <p:nvSpPr>
          <p:cNvPr id="2" name="Section title">
            <a:extLst>
              <a:ext uri="{FF2B5EF4-FFF2-40B4-BE49-F238E27FC236}">
                <a16:creationId xmlns:a16="http://schemas.microsoft.com/office/drawing/2014/main" id="{AFDA2456-E29E-4F72-8846-F0B8AB66A8E0}"/>
              </a:ext>
            </a:extLst>
          </p:cNvPr>
          <p:cNvSpPr>
            <a:spLocks noGrp="1"/>
          </p:cNvSpPr>
          <p:nvPr>
            <p:ph type="title"/>
          </p:nvPr>
        </p:nvSpPr>
        <p:spPr>
          <a:xfrm>
            <a:off x="1219200" y="2857500"/>
            <a:ext cx="9753600" cy="1143000"/>
          </a:xfrm>
          <a:prstGeom prst="rect">
            <a:avLst/>
          </a:prstGeom>
          <a:noFill/>
          <a:ln>
            <a:noFill/>
            <a:prstDash val="solid"/>
          </a:ln>
        </p:spPr>
        <p:txBody>
          <a:bodyPr wrap="square" lIns="0" tIns="0" rIns="0" bIns="0" anchor="ctr">
            <a:normAutofit/>
          </a:bodyPr>
          <a:lstStyle>
            <a:defPPr algn="ctr">
              <a:defRPr sz="4200" b="1">
                <a:solidFill>
                  <a:schemeClr val="tx1"/>
                </a:solidFill>
                <a:latin typeface="+mj-lt"/>
                <a:ea typeface="+mj-lt"/>
                <a:cs typeface="+mj-lt"/>
              </a:defRPr>
            </a:defPPr>
            <a:lvl1pPr marL="0" indent="0" algn="ctr">
              <a:lnSpc>
                <a:spcPct val="110000"/>
              </a:lnSpc>
              <a:spcBef>
                <a:spcPts val="0"/>
              </a:spcBef>
              <a:spcAft>
                <a:spcPts val="0"/>
              </a:spcAft>
              <a:buNone/>
              <a:defRPr sz="4200" b="1">
                <a:solidFill>
                  <a:schemeClr val="tx1"/>
                </a:solidFill>
                <a:latin typeface="+mj-lt"/>
                <a:ea typeface="+mj-lt"/>
                <a:cs typeface="+mj-lt"/>
              </a:defRPr>
            </a:lvl1pPr>
            <a:lvl2pPr marL="0" indent="0" algn="ctr">
              <a:lnSpc>
                <a:spcPct val="110000"/>
              </a:lnSpc>
              <a:spcBef>
                <a:spcPts val="0"/>
              </a:spcBef>
              <a:spcAft>
                <a:spcPts val="0"/>
              </a:spcAft>
              <a:buNone/>
              <a:defRPr sz="4200" b="1">
                <a:solidFill>
                  <a:schemeClr val="tx1"/>
                </a:solidFill>
                <a:latin typeface="+mj-lt"/>
                <a:ea typeface="+mj-lt"/>
                <a:cs typeface="+mj-lt"/>
              </a:defRPr>
            </a:lvl2pPr>
            <a:lvl3pPr marL="0" indent="0" algn="ctr">
              <a:lnSpc>
                <a:spcPct val="110000"/>
              </a:lnSpc>
              <a:spcBef>
                <a:spcPts val="0"/>
              </a:spcBef>
              <a:spcAft>
                <a:spcPts val="0"/>
              </a:spcAft>
              <a:buNone/>
              <a:defRPr sz="4200" b="1">
                <a:solidFill>
                  <a:schemeClr val="tx1"/>
                </a:solidFill>
                <a:latin typeface="+mj-lt"/>
                <a:ea typeface="+mj-lt"/>
                <a:cs typeface="+mj-lt"/>
              </a:defRPr>
            </a:lvl3pPr>
            <a:lvl4pPr marL="0" indent="0" algn="ctr">
              <a:lnSpc>
                <a:spcPct val="110000"/>
              </a:lnSpc>
              <a:spcBef>
                <a:spcPts val="0"/>
              </a:spcBef>
              <a:spcAft>
                <a:spcPts val="0"/>
              </a:spcAft>
              <a:buNone/>
              <a:defRPr sz="4200" b="1">
                <a:solidFill>
                  <a:schemeClr val="tx1"/>
                </a:solidFill>
                <a:latin typeface="+mj-lt"/>
                <a:ea typeface="+mj-lt"/>
                <a:cs typeface="+mj-lt"/>
              </a:defRPr>
            </a:lvl4pPr>
            <a:lvl5pPr marL="0" indent="0" algn="ctr">
              <a:lnSpc>
                <a:spcPct val="110000"/>
              </a:lnSpc>
              <a:spcBef>
                <a:spcPts val="0"/>
              </a:spcBef>
              <a:spcAft>
                <a:spcPts val="0"/>
              </a:spcAft>
              <a:buNone/>
              <a:defRPr sz="4200" b="1">
                <a:solidFill>
                  <a:schemeClr val="tx1"/>
                </a:solidFill>
                <a:latin typeface="+mj-lt"/>
                <a:ea typeface="+mj-lt"/>
                <a:cs typeface="+mj-lt"/>
              </a:defRPr>
            </a:lvl5pPr>
            <a:lvl6pPr marL="0" indent="0" algn="ctr">
              <a:lnSpc>
                <a:spcPct val="110000"/>
              </a:lnSpc>
              <a:spcBef>
                <a:spcPts val="0"/>
              </a:spcBef>
              <a:spcAft>
                <a:spcPts val="0"/>
              </a:spcAft>
              <a:buNone/>
              <a:defRPr sz="4200" b="1">
                <a:solidFill>
                  <a:schemeClr val="tx1"/>
                </a:solidFill>
                <a:latin typeface="+mj-lt"/>
                <a:ea typeface="+mj-lt"/>
                <a:cs typeface="+mj-lt"/>
              </a:defRPr>
            </a:lvl6pPr>
            <a:lvl7pPr marL="0" indent="0" algn="ctr">
              <a:lnSpc>
                <a:spcPct val="110000"/>
              </a:lnSpc>
              <a:spcBef>
                <a:spcPts val="0"/>
              </a:spcBef>
              <a:spcAft>
                <a:spcPts val="0"/>
              </a:spcAft>
              <a:buNone/>
              <a:defRPr sz="4200" b="1">
                <a:solidFill>
                  <a:schemeClr val="tx1"/>
                </a:solidFill>
                <a:latin typeface="+mj-lt"/>
                <a:ea typeface="+mj-lt"/>
                <a:cs typeface="+mj-lt"/>
              </a:defRPr>
            </a:lvl7pPr>
            <a:lvl8pPr marL="0" indent="0" algn="ctr">
              <a:lnSpc>
                <a:spcPct val="110000"/>
              </a:lnSpc>
              <a:spcBef>
                <a:spcPts val="0"/>
              </a:spcBef>
              <a:spcAft>
                <a:spcPts val="0"/>
              </a:spcAft>
              <a:buNone/>
              <a:defRPr sz="4200" b="1">
                <a:solidFill>
                  <a:schemeClr val="tx1"/>
                </a:solidFill>
                <a:latin typeface="+mj-lt"/>
                <a:ea typeface="+mj-lt"/>
                <a:cs typeface="+mj-lt"/>
              </a:defRPr>
            </a:lvl8pPr>
            <a:lvl9pPr marL="0" indent="0" algn="ctr">
              <a:lnSpc>
                <a:spcPct val="110000"/>
              </a:lnSpc>
              <a:spcBef>
                <a:spcPts val="0"/>
              </a:spcBef>
              <a:spcAft>
                <a:spcPts val="0"/>
              </a:spcAft>
              <a:buNone/>
              <a:defRPr sz="4200" b="1">
                <a:solidFill>
                  <a:schemeClr val="tx1"/>
                </a:solidFill>
                <a:latin typeface="+mj-lt"/>
                <a:ea typeface="+mj-lt"/>
                <a:cs typeface="+mj-lt"/>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Title and Body">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83D51AAC-22D7-4C4E-9E1E-649BE4B8BD02}"/>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Body">
            <a:extLst>
              <a:ext uri="{FF2B5EF4-FFF2-40B4-BE49-F238E27FC236}">
                <a16:creationId xmlns:a16="http://schemas.microsoft.com/office/drawing/2014/main" id="{60282145-BF52-410D-B8EF-2FF19AF8AE66}"/>
              </a:ext>
            </a:extLst>
          </p:cNvPr>
          <p:cNvSpPr>
            <a:spLocks noGrp="1"/>
          </p:cNvSpPr>
          <p:nvPr>
            <p:ph type="body" idx="1"/>
          </p:nvPr>
        </p:nvSpPr>
        <p:spPr>
          <a:xfrm>
            <a:off x="685800" y="1905000"/>
            <a:ext cx="10820400" cy="4267200"/>
          </a:xfrm>
          <a:prstGeom prst="rect">
            <a:avLst/>
          </a:prstGeom>
          <a:noFill/>
          <a:ln>
            <a:noFill/>
            <a:prstDash val="solid"/>
          </a:ln>
        </p:spPr>
        <p:txBody>
          <a:bodyPr wrap="square" lIns="0" tIns="0" rIns="0" bIns="0" anchor="t">
            <a:normAutofit/>
          </a:bodyPr>
          <a:lstStyle>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Title and Two Column">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FB4FABC5-91B2-4AA2-ACFB-9A8357D8F692}"/>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Left column">
            <a:extLst>
              <a:ext uri="{FF2B5EF4-FFF2-40B4-BE49-F238E27FC236}">
                <a16:creationId xmlns:a16="http://schemas.microsoft.com/office/drawing/2014/main" id="{57140224-8EAB-4CB6-8B7A-C74122D16F35}"/>
              </a:ext>
            </a:extLst>
          </p:cNvPr>
          <p:cNvSpPr>
            <a:spLocks noGrp="1"/>
          </p:cNvSpPr>
          <p:nvPr>
            <p:ph type="body" idx="1"/>
          </p:nvPr>
        </p:nvSpPr>
        <p:spPr>
          <a:xfrm>
            <a:off x="685800" y="1905000"/>
            <a:ext cx="5029200" cy="4267200"/>
          </a:xfrm>
          <a:prstGeom prst="rect">
            <a:avLst/>
          </a:prstGeom>
          <a:noFill/>
          <a:ln>
            <a:noFill/>
            <a:prstDash val="solid"/>
          </a:ln>
        </p:spPr>
        <p:txBody>
          <a:bodyPr wrap="square" lIns="0" tIns="0" rIns="0" bIns="0" anchor="t">
            <a:normAutofit/>
          </a:bodyPr>
          <a:lstStyle>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a:endParaRPr/>
          </a:p>
        </p:txBody>
      </p:sp>
      <p:sp>
        <p:nvSpPr>
          <p:cNvPr id="3" name="Right column">
            <a:extLst>
              <a:ext uri="{FF2B5EF4-FFF2-40B4-BE49-F238E27FC236}">
                <a16:creationId xmlns:a16="http://schemas.microsoft.com/office/drawing/2014/main" id="{DB53BE89-5D53-4784-AA20-A73542463347}"/>
              </a:ext>
            </a:extLst>
          </p:cNvPr>
          <p:cNvSpPr>
            <a:spLocks noGrp="1"/>
          </p:cNvSpPr>
          <p:nvPr>
            <p:ph type="body" idx="2"/>
          </p:nvPr>
        </p:nvSpPr>
        <p:spPr>
          <a:xfrm>
            <a:off x="6477000" y="1905000"/>
            <a:ext cx="5029200" cy="4267200"/>
          </a:xfrm>
          <a:prstGeom prst="rect">
            <a:avLst/>
          </a:prstGeom>
          <a:noFill/>
          <a:ln>
            <a:noFill/>
            <a:prstDash val="solid"/>
          </a:ln>
        </p:spPr>
        <p:txBody>
          <a:bodyPr wrap="square" lIns="0" tIns="0" rIns="0" bIns="0" anchor="t">
            <a:normAutofit/>
          </a:bodyPr>
          <a:lstStyle>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Title and One Column">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98930C1C-AFE9-45AB-9B32-E9C3592E9D42}"/>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Left column">
            <a:extLst>
              <a:ext uri="{FF2B5EF4-FFF2-40B4-BE49-F238E27FC236}">
                <a16:creationId xmlns:a16="http://schemas.microsoft.com/office/drawing/2014/main" id="{2F48B4F1-89E4-4990-96C3-B49D90251CEF}"/>
              </a:ext>
            </a:extLst>
          </p:cNvPr>
          <p:cNvSpPr>
            <a:spLocks noGrp="1"/>
          </p:cNvSpPr>
          <p:nvPr>
            <p:ph type="body" idx="1"/>
          </p:nvPr>
        </p:nvSpPr>
        <p:spPr>
          <a:xfrm>
            <a:off x="685800" y="1905000"/>
            <a:ext cx="5029200" cy="4267200"/>
          </a:xfrm>
          <a:prstGeom prst="rect">
            <a:avLst/>
          </a:prstGeom>
          <a:noFill/>
          <a:ln>
            <a:noFill/>
            <a:prstDash val="solid"/>
          </a:ln>
        </p:spPr>
        <p:txBody>
          <a:bodyPr wrap="square" lIns="0" tIns="0" rIns="0" bIns="0" anchor="t">
            <a:normAutofit/>
          </a:bodyPr>
          <a:lstStyle>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ster">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xStyles>
    <p:titleStyle>
      <a:lvl1pPr algn="l">
        <a:lnSpc>
          <a:spcPct val="90000"/>
        </a:lnSpc>
        <a:spcBef>
          <a:spcPts val="0"/>
        </a:spcBef>
        <a:buNone/>
        <a:defRPr sz="4400">
          <a:solidFill>
            <a:schemeClr val="tx1"/>
          </a:solidFill>
          <a:latin typeface="+mj-lt"/>
          <a:ea typeface="+mj-lt"/>
          <a:cs typeface="+mj-lt"/>
        </a:defRPr>
      </a:lvl1pPr>
    </p:titleStyle>
    <p:bodyStyle>
      <a:lvl1pPr marL="228600" indent="-228600" algn="l">
        <a:lnSpc>
          <a:spcPct val="90000"/>
        </a:lnSpc>
        <a:spcBef>
          <a:spcPts val="1000"/>
        </a:spcBef>
        <a:buChar char="•"/>
        <a:defRPr sz="2800">
          <a:solidFill>
            <a:schemeClr val="tx1"/>
          </a:solidFill>
          <a:latin typeface="+mn-lt"/>
          <a:ea typeface="+mn-lt"/>
          <a:cs typeface="+mn-lt"/>
        </a:defRPr>
      </a:lvl1pPr>
      <a:lvl2pPr marL="685800" indent="-228600" algn="l">
        <a:lnSpc>
          <a:spcPct val="90000"/>
        </a:lnSpc>
        <a:spcBef>
          <a:spcPts val="500"/>
        </a:spcBef>
        <a:buChar char="•"/>
        <a:defRPr sz="2400">
          <a:solidFill>
            <a:schemeClr val="tx1"/>
          </a:solidFill>
          <a:latin typeface="+mn-lt"/>
          <a:ea typeface="+mn-lt"/>
          <a:cs typeface="+mn-lt"/>
        </a:defRPr>
      </a:lvl2pPr>
      <a:lvl3pPr marL="1143000" indent="-228600" algn="l">
        <a:lnSpc>
          <a:spcPct val="90000"/>
        </a:lnSpc>
        <a:spcBef>
          <a:spcPts val="500"/>
        </a:spcBef>
        <a:buChar char="•"/>
        <a:defRPr sz="2000">
          <a:solidFill>
            <a:schemeClr val="tx1"/>
          </a:solidFill>
          <a:latin typeface="+mn-lt"/>
          <a:ea typeface="+mn-lt"/>
          <a:cs typeface="+mn-lt"/>
        </a:defRPr>
      </a:lvl3pPr>
      <a:lvl4pPr marL="1600200" indent="-228600" algn="l">
        <a:lnSpc>
          <a:spcPct val="90000"/>
        </a:lnSpc>
        <a:spcBef>
          <a:spcPts val="500"/>
        </a:spcBef>
        <a:buChar char="•"/>
        <a:defRPr sz="1800">
          <a:solidFill>
            <a:schemeClr val="tx1"/>
          </a:solidFill>
          <a:latin typeface="+mn-lt"/>
          <a:ea typeface="+mn-lt"/>
          <a:cs typeface="+mn-lt"/>
        </a:defRPr>
      </a:lvl4pPr>
      <a:lvl5pPr marL="2057400" indent="-228600" algn="l">
        <a:lnSpc>
          <a:spcPct val="90000"/>
        </a:lnSpc>
        <a:spcBef>
          <a:spcPts val="500"/>
        </a:spcBef>
        <a:buChar char="•"/>
        <a:defRPr sz="1800">
          <a:solidFill>
            <a:schemeClr val="tx1"/>
          </a:solidFill>
          <a:latin typeface="+mn-lt"/>
          <a:ea typeface="+mn-lt"/>
          <a:cs typeface="+mn-lt"/>
        </a:defRPr>
      </a:lvl5pPr>
      <a:lvl6pPr marL="2514600" indent="-228600" algn="l">
        <a:lnSpc>
          <a:spcPct val="90000"/>
        </a:lnSpc>
        <a:spcBef>
          <a:spcPts val="500"/>
        </a:spcBef>
        <a:buChar char="•"/>
        <a:defRPr sz="1800">
          <a:solidFill>
            <a:schemeClr val="tx1"/>
          </a:solidFill>
          <a:latin typeface="+mn-lt"/>
          <a:ea typeface="+mn-lt"/>
          <a:cs typeface="+mn-lt"/>
        </a:defRPr>
      </a:lvl6pPr>
      <a:lvl7pPr marL="2971800" indent="-228600" algn="l">
        <a:lnSpc>
          <a:spcPct val="90000"/>
        </a:lnSpc>
        <a:spcBef>
          <a:spcPts val="500"/>
        </a:spcBef>
        <a:buChar char="•"/>
        <a:defRPr sz="1800">
          <a:solidFill>
            <a:schemeClr val="tx1"/>
          </a:solidFill>
          <a:latin typeface="+mn-lt"/>
          <a:ea typeface="+mn-lt"/>
          <a:cs typeface="+mn-lt"/>
        </a:defRPr>
      </a:lvl7pPr>
      <a:lvl8pPr marL="3429000" indent="-228600" algn="l">
        <a:lnSpc>
          <a:spcPct val="90000"/>
        </a:lnSpc>
        <a:spcBef>
          <a:spcPts val="500"/>
        </a:spcBef>
        <a:buChar char="•"/>
        <a:defRPr sz="1800">
          <a:solidFill>
            <a:schemeClr val="tx1"/>
          </a:solidFill>
          <a:latin typeface="+mn-lt"/>
          <a:ea typeface="+mn-lt"/>
          <a:cs typeface="+mn-lt"/>
        </a:defRPr>
      </a:lvl8pPr>
      <a:lvl9pPr marL="3886200" indent="-228600" algn="l">
        <a:lnSpc>
          <a:spcPct val="90000"/>
        </a:lnSpc>
        <a:spcBef>
          <a:spcPts val="500"/>
        </a:spcBef>
        <a:buChar char="•"/>
        <a:defRPr sz="1800">
          <a:solidFill>
            <a:schemeClr val="tx1"/>
          </a:solidFill>
          <a:latin typeface="+mn-lt"/>
          <a:ea typeface="+mn-lt"/>
          <a:cs typeface="+mn-lt"/>
        </a:defRPr>
      </a:lvl9pPr>
    </p:bodyStyle>
    <p:otherStyle>
      <a:lvl1pPr marL="0" algn="l">
        <a:buNone/>
        <a:defRPr sz="1800">
          <a:solidFill>
            <a:schemeClr val="tx1"/>
          </a:solidFill>
          <a:latin typeface="+mn-lt"/>
          <a:ea typeface="+mn-lt"/>
          <a:cs typeface="+mn-lt"/>
        </a:defRPr>
      </a:lvl1pPr>
      <a:lvl2pPr marL="457200" algn="l">
        <a:buNone/>
        <a:defRPr sz="1800">
          <a:solidFill>
            <a:schemeClr val="tx1"/>
          </a:solidFill>
          <a:latin typeface="+mn-lt"/>
          <a:ea typeface="+mn-lt"/>
          <a:cs typeface="+mn-lt"/>
        </a:defRPr>
      </a:lvl2pPr>
      <a:lvl3pPr marL="914400" algn="l">
        <a:buNone/>
        <a:defRPr sz="1800">
          <a:solidFill>
            <a:schemeClr val="tx1"/>
          </a:solidFill>
          <a:latin typeface="+mn-lt"/>
          <a:ea typeface="+mn-lt"/>
          <a:cs typeface="+mn-lt"/>
        </a:defRPr>
      </a:lvl3pPr>
      <a:lvl4pPr marL="1371600" algn="l">
        <a:buNone/>
        <a:defRPr sz="1800">
          <a:solidFill>
            <a:schemeClr val="tx1"/>
          </a:solidFill>
          <a:latin typeface="+mn-lt"/>
          <a:ea typeface="+mn-lt"/>
          <a:cs typeface="+mn-lt"/>
        </a:defRPr>
      </a:lvl4pPr>
      <a:lvl5pPr marL="1828800" algn="l">
        <a:buNone/>
        <a:defRPr sz="1800">
          <a:solidFill>
            <a:schemeClr val="tx1"/>
          </a:solidFill>
          <a:latin typeface="+mn-lt"/>
          <a:ea typeface="+mn-lt"/>
          <a:cs typeface="+mn-lt"/>
        </a:defRPr>
      </a:lvl5pPr>
      <a:lvl6pPr marL="2286000" algn="l">
        <a:buNone/>
        <a:defRPr sz="1800">
          <a:solidFill>
            <a:schemeClr val="tx1"/>
          </a:solidFill>
          <a:latin typeface="+mn-lt"/>
          <a:ea typeface="+mn-lt"/>
          <a:cs typeface="+mn-lt"/>
        </a:defRPr>
      </a:lvl6pPr>
      <a:lvl7pPr marL="2743200" algn="l">
        <a:buNone/>
        <a:defRPr sz="1800">
          <a:solidFill>
            <a:schemeClr val="tx1"/>
          </a:solidFill>
          <a:latin typeface="+mn-lt"/>
          <a:ea typeface="+mn-lt"/>
          <a:cs typeface="+mn-lt"/>
        </a:defRPr>
      </a:lvl7pPr>
      <a:lvl8pPr marL="3200400" algn="l">
        <a:buNone/>
        <a:defRPr sz="1800">
          <a:solidFill>
            <a:schemeClr val="tx1"/>
          </a:solidFill>
          <a:latin typeface="+mn-lt"/>
          <a:ea typeface="+mn-lt"/>
          <a:cs typeface="+mn-lt"/>
        </a:defRPr>
      </a:lvl8pPr>
      <a:lvl9pPr marL="3657600" algn="l">
        <a:buNone/>
        <a:defRPr sz="1800">
          <a:solidFill>
            <a:schemeClr val="tx1"/>
          </a:solidFill>
          <a:latin typeface="+mn-lt"/>
          <a:ea typeface="+mn-lt"/>
          <a:cs typeface="+mn-l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4BC87A08-D096-4F00-8F75-14551A929335}"/>
              </a:ext>
            </a:extLst>
          </p:cNvPr>
          <p:cNvPicPr>
            <a:picLocks noChangeAspect="1"/>
          </p:cNvPicPr>
          <p:nvPr/>
        </p:nvPicPr>
        <p:blipFill rotWithShape="1">
          <a:blip r:embed="rId5"/>
          <a:srcRect l="263" r="5513"/>
          <a:stretch/>
        </p:blipFill>
        <p:spPr>
          <a:xfrm>
            <a:off x="7884160" y="5080"/>
            <a:ext cx="4307840" cy="6858000"/>
          </a:xfrm>
          <a:prstGeom prst="rect">
            <a:avLst/>
          </a:prstGeom>
        </p:spPr>
      </p:pic>
      <p:sp>
        <p:nvSpPr>
          <p:cNvPr id="2" name="title">
            <a:extLst>
              <a:ext uri="{FF2B5EF4-FFF2-40B4-BE49-F238E27FC236}">
                <a16:creationId xmlns:a16="http://schemas.microsoft.com/office/drawing/2014/main" id="{F75D1F01-8E4E-46C3-9478-7B5164869BF2}"/>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Listening Test 05</a:t>
            </a:r>
          </a:p>
        </p:txBody>
      </p:sp>
      <p:sp>
        <p:nvSpPr>
          <p:cNvPr id="3" name="topic">
            <a:extLst>
              <a:ext uri="{FF2B5EF4-FFF2-40B4-BE49-F238E27FC236}">
                <a16:creationId xmlns:a16="http://schemas.microsoft.com/office/drawing/2014/main" id="{D5041FD9-1040-4CF1-A4E7-1C3E556C8CBE}"/>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Advice and Experience</a:t>
            </a:r>
          </a:p>
        </p:txBody>
      </p:sp>
      <p:sp>
        <p:nvSpPr>
          <p:cNvPr id="4" name="footer">
            <a:extLst>
              <a:ext uri="{FF2B5EF4-FFF2-40B4-BE49-F238E27FC236}">
                <a16:creationId xmlns:a16="http://schemas.microsoft.com/office/drawing/2014/main" id="{AC84F3C6-A03C-418C-81D1-43A2BA54E0CE}"/>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FC44E852-F4F0-466F-A362-373235A83377}"/>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87B42D04-06B7-40EA-8BC1-6AE8A13AB9C7}"/>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intro">
            <a:extLst>
              <a:ext uri="{FF2B5EF4-FFF2-40B4-BE49-F238E27FC236}">
                <a16:creationId xmlns:a16="http://schemas.microsoft.com/office/drawing/2014/main" id="{FF3458F6-B754-44EE-8821-609C13D45CE8}"/>
              </a:ext>
            </a:extLst>
          </p:cNvPr>
          <p:cNvSpPr>
            <a:spLocks noGrp="1"/>
          </p:cNvSpPr>
          <p:nvPr/>
        </p:nvSpPr>
        <p:spPr>
          <a:xfrm>
            <a:off x="457200" y="1981200"/>
            <a:ext cx="8572500" cy="523875"/>
          </a:xfrm>
          <a:prstGeom prst="rect">
            <a:avLst/>
          </a:prstGeom>
          <a:noFill/>
          <a:ln w="0">
            <a:noFill/>
            <a:prstDash val="solid"/>
          </a:ln>
        </p:spPr>
        <p:txBody>
          <a:bodyPr wrap="square" lIns="0" tIns="0" rIns="0" bIns="0">
            <a:noAutofit/>
          </a:bodyPr>
          <a:lstStyle>
            <a:defPPr>
              <a:defRPr sz="2700" b="1">
                <a:solidFill>
                  <a:srgbClr val="213C40"/>
                </a:solidFill>
                <a:latin typeface="Arial"/>
                <a:ea typeface="Arial"/>
                <a:cs typeface="Arial"/>
              </a:defRPr>
            </a:defPPr>
            <a:lvl1pPr>
              <a:defRPr sz="2700" b="1">
                <a:solidFill>
                  <a:srgbClr val="213C40"/>
                </a:solidFill>
                <a:latin typeface="Arial"/>
                <a:ea typeface="Arial"/>
                <a:cs typeface="Arial"/>
              </a:defRPr>
            </a:lvl1pPr>
            <a:lvl2pPr>
              <a:defRPr sz="2700" b="1">
                <a:solidFill>
                  <a:srgbClr val="213C40"/>
                </a:solidFill>
                <a:latin typeface="Arial"/>
                <a:ea typeface="Arial"/>
                <a:cs typeface="Arial"/>
              </a:defRPr>
            </a:lvl2pPr>
            <a:lvl3pPr>
              <a:defRPr sz="2700" b="1">
                <a:solidFill>
                  <a:srgbClr val="213C40"/>
                </a:solidFill>
                <a:latin typeface="Arial"/>
                <a:ea typeface="Arial"/>
                <a:cs typeface="Arial"/>
              </a:defRPr>
            </a:lvl3pPr>
            <a:lvl4pPr>
              <a:defRPr sz="2700" b="1">
                <a:solidFill>
                  <a:srgbClr val="213C40"/>
                </a:solidFill>
                <a:latin typeface="Arial"/>
                <a:ea typeface="Arial"/>
                <a:cs typeface="Arial"/>
              </a:defRPr>
            </a:lvl4pPr>
            <a:lvl5pPr>
              <a:defRPr sz="2700" b="1">
                <a:solidFill>
                  <a:srgbClr val="213C40"/>
                </a:solidFill>
                <a:latin typeface="Arial"/>
                <a:ea typeface="Arial"/>
                <a:cs typeface="Arial"/>
              </a:defRPr>
            </a:lvl5pPr>
            <a:lvl6pPr>
              <a:defRPr sz="2700" b="1">
                <a:solidFill>
                  <a:srgbClr val="213C40"/>
                </a:solidFill>
                <a:latin typeface="Arial"/>
                <a:ea typeface="Arial"/>
                <a:cs typeface="Arial"/>
              </a:defRPr>
            </a:lvl6pPr>
            <a:lvl7pPr>
              <a:defRPr sz="2700" b="1">
                <a:solidFill>
                  <a:srgbClr val="213C40"/>
                </a:solidFill>
                <a:latin typeface="Arial"/>
                <a:ea typeface="Arial"/>
                <a:cs typeface="Arial"/>
              </a:defRPr>
            </a:lvl7pPr>
            <a:lvl8pPr>
              <a:defRPr sz="2700" b="1">
                <a:solidFill>
                  <a:srgbClr val="213C40"/>
                </a:solidFill>
                <a:latin typeface="Arial"/>
                <a:ea typeface="Arial"/>
                <a:cs typeface="Arial"/>
              </a:defRPr>
            </a:lvl8pPr>
            <a:lvl9pPr>
              <a:defRPr sz="2700" b="1">
                <a:solidFill>
                  <a:srgbClr val="213C40"/>
                </a:solidFill>
                <a:latin typeface="Arial"/>
                <a:ea typeface="Arial"/>
                <a:cs typeface="Arial"/>
              </a:defRPr>
            </a:lvl9pPr>
          </a:lstStyle>
          <a:p>
            <a:pPr>
              <a:defRPr sz="2700" b="1">
                <a:solidFill>
                  <a:srgbClr val="213C40"/>
                </a:solidFill>
                <a:latin typeface="Arial"/>
                <a:ea typeface="Arial"/>
                <a:cs typeface="Arial"/>
              </a:defRPr>
            </a:pPr>
            <a:r>
              <a:rPr sz="2700" b="1">
                <a:solidFill>
                  <a:srgbClr val="213C40"/>
                </a:solidFill>
                <a:latin typeface="Arial"/>
                <a:ea typeface="Arial"/>
                <a:cs typeface="Arial"/>
              </a:rPr>
              <a:t>First listening</a:t>
            </a:r>
          </a:p>
        </p:txBody>
      </p:sp>
      <p:sp>
        <p:nvSpPr>
          <p:cNvPr id="8" name="instructions">
            <a:extLst>
              <a:ext uri="{FF2B5EF4-FFF2-40B4-BE49-F238E27FC236}">
                <a16:creationId xmlns:a16="http://schemas.microsoft.com/office/drawing/2014/main" id="{2BEF1837-AC4E-4C85-8C3F-EFE6AF662D39}"/>
              </a:ext>
            </a:extLst>
          </p:cNvPr>
          <p:cNvSpPr>
            <a:spLocks noGrp="1"/>
          </p:cNvSpPr>
          <p:nvPr/>
        </p:nvSpPr>
        <p:spPr>
          <a:xfrm>
            <a:off x="457200" y="2857500"/>
            <a:ext cx="8572500" cy="2190750"/>
          </a:xfrm>
          <a:prstGeom prst="rect">
            <a:avLst/>
          </a:prstGeom>
          <a:noFill/>
          <a:ln w="0">
            <a:noFill/>
            <a:prstDash val="solid"/>
          </a:ln>
        </p:spPr>
        <p:txBody>
          <a:bodyPr wrap="square" lIns="0" tIns="0" rIns="0" bIns="0">
            <a:noAutofit/>
          </a:bodyPr>
          <a:lstStyle>
            <a:defPPr>
              <a:defRPr sz="2100" b="0">
                <a:solidFill>
                  <a:srgbClr val="213C40"/>
                </a:solidFill>
                <a:latin typeface="Arial"/>
                <a:ea typeface="Arial"/>
                <a:cs typeface="Arial"/>
              </a:defRPr>
            </a:defPPr>
            <a:lvl1pPr>
              <a:defRPr sz="2100" b="0">
                <a:solidFill>
                  <a:srgbClr val="213C40"/>
                </a:solidFill>
                <a:latin typeface="Arial"/>
                <a:ea typeface="Arial"/>
                <a:cs typeface="Arial"/>
              </a:defRPr>
            </a:lvl1pPr>
            <a:lvl2pPr>
              <a:defRPr sz="2100" b="0">
                <a:solidFill>
                  <a:srgbClr val="213C40"/>
                </a:solidFill>
                <a:latin typeface="Arial"/>
                <a:ea typeface="Arial"/>
                <a:cs typeface="Arial"/>
              </a:defRPr>
            </a:lvl2pPr>
            <a:lvl3pPr>
              <a:defRPr sz="2100" b="0">
                <a:solidFill>
                  <a:srgbClr val="213C40"/>
                </a:solidFill>
                <a:latin typeface="Arial"/>
                <a:ea typeface="Arial"/>
                <a:cs typeface="Arial"/>
              </a:defRPr>
            </a:lvl3pPr>
            <a:lvl4pPr>
              <a:defRPr sz="2100" b="0">
                <a:solidFill>
                  <a:srgbClr val="213C40"/>
                </a:solidFill>
                <a:latin typeface="Arial"/>
                <a:ea typeface="Arial"/>
                <a:cs typeface="Arial"/>
              </a:defRPr>
            </a:lvl4pPr>
            <a:lvl5pPr>
              <a:defRPr sz="2100" b="0">
                <a:solidFill>
                  <a:srgbClr val="213C40"/>
                </a:solidFill>
                <a:latin typeface="Arial"/>
                <a:ea typeface="Arial"/>
                <a:cs typeface="Arial"/>
              </a:defRPr>
            </a:lvl5pPr>
            <a:lvl6pPr>
              <a:defRPr sz="2100" b="0">
                <a:solidFill>
                  <a:srgbClr val="213C40"/>
                </a:solidFill>
                <a:latin typeface="Arial"/>
                <a:ea typeface="Arial"/>
                <a:cs typeface="Arial"/>
              </a:defRPr>
            </a:lvl6pPr>
            <a:lvl7pPr>
              <a:defRPr sz="2100" b="0">
                <a:solidFill>
                  <a:srgbClr val="213C40"/>
                </a:solidFill>
                <a:latin typeface="Arial"/>
                <a:ea typeface="Arial"/>
                <a:cs typeface="Arial"/>
              </a:defRPr>
            </a:lvl7pPr>
            <a:lvl8pPr>
              <a:defRPr sz="2100" b="0">
                <a:solidFill>
                  <a:srgbClr val="213C40"/>
                </a:solidFill>
                <a:latin typeface="Arial"/>
                <a:ea typeface="Arial"/>
                <a:cs typeface="Arial"/>
              </a:defRPr>
            </a:lvl8pPr>
            <a:lvl9pPr>
              <a:defRPr sz="2100" b="0">
                <a:solidFill>
                  <a:srgbClr val="213C40"/>
                </a:solidFill>
                <a:latin typeface="Arial"/>
                <a:ea typeface="Arial"/>
                <a:cs typeface="Arial"/>
              </a:defRPr>
            </a:lvl9pPr>
          </a:lstStyle>
          <a:p>
            <a:pPr>
              <a:defRPr sz="2100" b="0">
                <a:solidFill>
                  <a:srgbClr val="213C40"/>
                </a:solidFill>
                <a:latin typeface="Arial"/>
                <a:ea typeface="Arial"/>
                <a:cs typeface="Arial"/>
              </a:defRPr>
            </a:pPr>
            <a:r>
              <a:rPr sz="2100" b="0">
                <a:solidFill>
                  <a:srgbClr val="213C40"/>
                </a:solidFill>
                <a:latin typeface="Arial"/>
                <a:ea typeface="Arial"/>
                <a:cs typeface="Arial"/>
              </a:rPr>
              <a:t>Listen for the main idea. The recording starts automatically.</a:t>
            </a:r>
          </a:p>
          <a:p>
            <a:pPr>
              <a:defRPr sz="2100" b="0">
                <a:solidFill>
                  <a:srgbClr val="213C40"/>
                </a:solidFill>
                <a:latin typeface="Arial"/>
                <a:ea typeface="Arial"/>
                <a:cs typeface="Arial"/>
              </a:defRPr>
            </a:pPr>
            <a:r>
              <a:rPr sz="2100" b="0">
                <a:solidFill>
                  <a:srgbClr val="213C40"/>
                </a:solidFill>
                <a:latin typeface="Arial"/>
                <a:ea typeface="Arial"/>
                <a:cs typeface="Arial"/>
              </a:rPr>
              <a:t>Listen again for details if you need to.</a:t>
            </a:r>
          </a:p>
          <a:p>
            <a:pPr>
              <a:defRPr sz="2100" b="0">
                <a:solidFill>
                  <a:srgbClr val="213C40"/>
                </a:solidFill>
                <a:latin typeface="Arial"/>
                <a:ea typeface="Arial"/>
                <a:cs typeface="Arial"/>
              </a:defRPr>
            </a:pPr>
            <a:r>
              <a:rPr sz="2100" b="0">
                <a:solidFill>
                  <a:srgbClr val="213C40"/>
                </a:solidFill>
                <a:latin typeface="Arial"/>
                <a:ea typeface="Arial"/>
                <a:cs typeface="Arial"/>
              </a:rPr>
              <a:t>Then answer 10 questions. Choose A, B, C or D.</a:t>
            </a:r>
          </a:p>
        </p:txBody>
      </p:sp>
      <p:sp>
        <p:nvSpPr>
          <p:cNvPr id="9" name="level">
            <a:extLst>
              <a:ext uri="{FF2B5EF4-FFF2-40B4-BE49-F238E27FC236}">
                <a16:creationId xmlns:a16="http://schemas.microsoft.com/office/drawing/2014/main" id="{DA63A8F1-5D61-45A3-8A88-04B4CB85B39A}"/>
              </a:ext>
            </a:extLst>
          </p:cNvPr>
          <p:cNvSpPr>
            <a:spLocks noGrp="1"/>
          </p:cNvSpPr>
          <p:nvPr/>
        </p:nvSpPr>
        <p:spPr>
          <a:xfrm>
            <a:off x="457200" y="5572125"/>
            <a:ext cx="8572500" cy="381000"/>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A2–B1 listening practice</a:t>
            </a:r>
          </a:p>
        </p:txBody>
      </p:sp>
      <p:pic>
        <p:nvPicPr>
          <p:cNvPr id="11"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2008872416"/>
      </p:ext>
    </p:extLst>
  </p:cSld>
  <p:clrMapOvr>
    <a:masterClrMapping/>
  </p:clrMapOvr>
  <p:timing>
    <p:tnLst>
      <p:par>
        <p:cTn id="1" dur="indefinite" restart="never" nodeType="tmRoot">
          <p:childTnLst>
            <p:par>
              <p:cTn id="2" fill="hold">
                <p:stCondLst>
                  <p:cond delay="0"/>
                </p:stCondLst>
                <p:childTnLst>
                  <p:cmd type="call" cmd="playFrom(0.0)">
                    <p:cBhvr>
                      <p:cTn id="3" dur="1" fill="hold"/>
                      <p:tgtEl>
                        <p:spTgt spid="11"/>
                      </p:tgtEl>
                    </p:cBhvr>
                  </p:cmd>
                </p:childTnLst>
              </p:cTn>
            </p:par>
            <p:audio>
              <p:cMediaNode vol="100000">
                <p:cTn id="4" fill="hold" display="0">
                  <p:stCondLst>
                    <p:cond evt="onBegin" delay="0">
                      <p:tn val="3"/>
                    </p:cond>
                  </p:stCondLst>
                </p:cTn>
                <p:tgtEl>
                  <p:spTgt spid="1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BE91B49E-470B-4B8F-A553-A7B4654AD847}"/>
              </a:ext>
            </a:extLst>
          </p:cNvPr>
          <p:cNvPicPr>
            <a:picLocks noChangeAspect="1"/>
          </p:cNvPicPr>
          <p:nvPr/>
        </p:nvPicPr>
        <p:blipFill rotWithShape="1">
          <a:blip r:embed="rId5"/>
          <a:srcRect l="10263" r="23958"/>
          <a:stretch/>
        </p:blipFill>
        <p:spPr>
          <a:xfrm>
            <a:off x="9184640" y="0"/>
            <a:ext cx="3007360" cy="6858000"/>
          </a:xfrm>
          <a:prstGeom prst="rect">
            <a:avLst/>
          </a:prstGeom>
        </p:spPr>
      </p:pic>
      <p:sp>
        <p:nvSpPr>
          <p:cNvPr id="2" name="title">
            <a:extLst>
              <a:ext uri="{FF2B5EF4-FFF2-40B4-BE49-F238E27FC236}">
                <a16:creationId xmlns:a16="http://schemas.microsoft.com/office/drawing/2014/main" id="{02C64A67-5BA3-4A86-9DFC-83EE554AED8C}"/>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1 and 2</a:t>
            </a:r>
          </a:p>
        </p:txBody>
      </p:sp>
      <p:sp>
        <p:nvSpPr>
          <p:cNvPr id="3" name="topic">
            <a:extLst>
              <a:ext uri="{FF2B5EF4-FFF2-40B4-BE49-F238E27FC236}">
                <a16:creationId xmlns:a16="http://schemas.microsoft.com/office/drawing/2014/main" id="{807D5682-98FC-44DA-81B4-5F4B30744276}"/>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Advice and Experience</a:t>
            </a:r>
          </a:p>
        </p:txBody>
      </p:sp>
      <p:sp>
        <p:nvSpPr>
          <p:cNvPr id="4" name="footer">
            <a:extLst>
              <a:ext uri="{FF2B5EF4-FFF2-40B4-BE49-F238E27FC236}">
                <a16:creationId xmlns:a16="http://schemas.microsoft.com/office/drawing/2014/main" id="{53FB192E-FFB0-4D2A-B400-9A5E4C149956}"/>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0B8F78B5-F84A-4F93-8E6E-66BCEBB6EDC3}"/>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32DEB5F8-F5E1-4D78-B442-BEDBF7FF275A}"/>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1">
            <a:extLst>
              <a:ext uri="{FF2B5EF4-FFF2-40B4-BE49-F238E27FC236}">
                <a16:creationId xmlns:a16="http://schemas.microsoft.com/office/drawing/2014/main" id="{CC27FD80-36AF-4E72-AEF7-CF1C17732CE4}"/>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1. What do people often base advice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on?</a:t>
            </a:r>
          </a:p>
        </p:txBody>
      </p:sp>
      <p:sp>
        <p:nvSpPr>
          <p:cNvPr id="8" name="option-0-0">
            <a:extLst>
              <a:ext uri="{FF2B5EF4-FFF2-40B4-BE49-F238E27FC236}">
                <a16:creationId xmlns:a16="http://schemas.microsoft.com/office/drawing/2014/main" id="{37B2F934-B30C-4065-BA90-7CB41D3BB68B}"/>
              </a:ext>
            </a:extLst>
          </p:cNvPr>
          <p:cNvSpPr>
            <a:spLocks noGrp="1"/>
          </p:cNvSpPr>
          <p:nvPr/>
        </p:nvSpPr>
        <p:spPr>
          <a:xfrm>
            <a:off x="638177" y="25717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A desire to create problems</a:t>
            </a:r>
          </a:p>
        </p:txBody>
      </p:sp>
      <p:sp>
        <p:nvSpPr>
          <p:cNvPr id="9" name="option-0-1">
            <a:extLst>
              <a:ext uri="{FF2B5EF4-FFF2-40B4-BE49-F238E27FC236}">
                <a16:creationId xmlns:a16="http://schemas.microsoft.com/office/drawing/2014/main" id="{35E5028E-030B-44C6-AED0-E33C7690286D}"/>
              </a:ext>
            </a:extLst>
          </p:cNvPr>
          <p:cNvSpPr>
            <a:spLocks noGrp="1"/>
          </p:cNvSpPr>
          <p:nvPr/>
        </p:nvSpPr>
        <p:spPr>
          <a:xfrm>
            <a:off x="638177" y="33147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A rule against learning</a:t>
            </a:r>
          </a:p>
        </p:txBody>
      </p:sp>
      <p:sp>
        <p:nvSpPr>
          <p:cNvPr id="10" name="option-0-2">
            <a:extLst>
              <a:ext uri="{FF2B5EF4-FFF2-40B4-BE49-F238E27FC236}">
                <a16:creationId xmlns:a16="http://schemas.microsoft.com/office/drawing/2014/main" id="{326B9B84-A6BC-4C7A-8991-91CD48976835}"/>
              </a:ext>
            </a:extLst>
          </p:cNvPr>
          <p:cNvSpPr>
            <a:spLocks noGrp="1"/>
          </p:cNvSpPr>
          <p:nvPr/>
        </p:nvSpPr>
        <p:spPr>
          <a:xfrm>
            <a:off x="638177" y="40576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The listener's salary alone</a:t>
            </a:r>
          </a:p>
        </p:txBody>
      </p:sp>
      <p:sp>
        <p:nvSpPr>
          <p:cNvPr id="11" name="option-0-3">
            <a:extLst>
              <a:ext uri="{FF2B5EF4-FFF2-40B4-BE49-F238E27FC236}">
                <a16:creationId xmlns:a16="http://schemas.microsoft.com/office/drawing/2014/main" id="{67C7D596-4127-4A5D-8903-70B73259E4D6}"/>
              </a:ext>
            </a:extLst>
          </p:cNvPr>
          <p:cNvSpPr>
            <a:spLocks noGrp="1"/>
          </p:cNvSpPr>
          <p:nvPr/>
        </p:nvSpPr>
        <p:spPr>
          <a:xfrm>
            <a:off x="638177" y="48006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Their own experience</a:t>
            </a:r>
          </a:p>
        </p:txBody>
      </p:sp>
      <p:sp>
        <p:nvSpPr>
          <p:cNvPr id="12" name="question-2">
            <a:extLst>
              <a:ext uri="{FF2B5EF4-FFF2-40B4-BE49-F238E27FC236}">
                <a16:creationId xmlns:a16="http://schemas.microsoft.com/office/drawing/2014/main" id="{7CCAFCEB-C5FC-43DD-A50D-611E1A209702}"/>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a:solidFill>
                  <a:srgbClr val="213C40"/>
                </a:solidFill>
                <a:latin typeface="Arial"/>
                <a:ea typeface="Arial"/>
                <a:cs typeface="Arial"/>
              </a:rPr>
              <a:t>2. How can good advice help?</a:t>
            </a:r>
          </a:p>
        </p:txBody>
      </p:sp>
      <p:sp>
        <p:nvSpPr>
          <p:cNvPr id="13" name="option-1-0">
            <a:extLst>
              <a:ext uri="{FF2B5EF4-FFF2-40B4-BE49-F238E27FC236}">
                <a16:creationId xmlns:a16="http://schemas.microsoft.com/office/drawing/2014/main" id="{3E26683E-A081-4335-B228-92BEB960CAD5}"/>
              </a:ext>
            </a:extLst>
          </p:cNvPr>
          <p:cNvSpPr>
            <a:spLocks noGrp="1"/>
          </p:cNvSpPr>
          <p:nvPr/>
        </p:nvSpPr>
        <p:spPr>
          <a:xfrm>
            <a:off x="5305427" y="25717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It can prevent a problem</a:t>
            </a:r>
          </a:p>
        </p:txBody>
      </p:sp>
      <p:sp>
        <p:nvSpPr>
          <p:cNvPr id="14" name="option-1-1">
            <a:extLst>
              <a:ext uri="{FF2B5EF4-FFF2-40B4-BE49-F238E27FC236}">
                <a16:creationId xmlns:a16="http://schemas.microsoft.com/office/drawing/2014/main" id="{BF8EFD6D-BF65-422D-A2AA-7E12673862AE}"/>
              </a:ext>
            </a:extLst>
          </p:cNvPr>
          <p:cNvSpPr>
            <a:spLocks noGrp="1"/>
          </p:cNvSpPr>
          <p:nvPr/>
        </p:nvSpPr>
        <p:spPr>
          <a:xfrm>
            <a:off x="5305427" y="33147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It can guarantee exam success</a:t>
            </a:r>
          </a:p>
        </p:txBody>
      </p:sp>
      <p:sp>
        <p:nvSpPr>
          <p:cNvPr id="15" name="option-1-2">
            <a:extLst>
              <a:ext uri="{FF2B5EF4-FFF2-40B4-BE49-F238E27FC236}">
                <a16:creationId xmlns:a16="http://schemas.microsoft.com/office/drawing/2014/main" id="{EFDA72A5-7DFE-43A1-93AA-C6FFB54A3C31}"/>
              </a:ext>
            </a:extLst>
          </p:cNvPr>
          <p:cNvSpPr>
            <a:spLocks noGrp="1"/>
          </p:cNvSpPr>
          <p:nvPr/>
        </p:nvSpPr>
        <p:spPr>
          <a:xfrm>
            <a:off x="5305427" y="40576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It can remove every future risk</a:t>
            </a:r>
          </a:p>
        </p:txBody>
      </p:sp>
      <p:sp>
        <p:nvSpPr>
          <p:cNvPr id="16" name="option-1-3">
            <a:extLst>
              <a:ext uri="{FF2B5EF4-FFF2-40B4-BE49-F238E27FC236}">
                <a16:creationId xmlns:a16="http://schemas.microsoft.com/office/drawing/2014/main" id="{41A9D132-0601-4C39-85ED-6F4B3DF95786}"/>
              </a:ext>
            </a:extLst>
          </p:cNvPr>
          <p:cNvSpPr>
            <a:spLocks noGrp="1"/>
          </p:cNvSpPr>
          <p:nvPr/>
        </p:nvSpPr>
        <p:spPr>
          <a:xfrm>
            <a:off x="5305427" y="48006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It can replace every personal choice</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467985085"/>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F9DFCE3A-DFA6-452A-A9C3-F6747E844683}"/>
              </a:ext>
            </a:extLst>
          </p:cNvPr>
          <p:cNvPicPr>
            <a:picLocks noChangeAspect="1"/>
          </p:cNvPicPr>
          <p:nvPr/>
        </p:nvPicPr>
        <p:blipFill rotWithShape="1">
          <a:blip r:embed="rId5"/>
          <a:srcRect l="13152" r="23958"/>
          <a:stretch/>
        </p:blipFill>
        <p:spPr>
          <a:xfrm>
            <a:off x="9316720" y="0"/>
            <a:ext cx="2875280" cy="6858000"/>
          </a:xfrm>
          <a:prstGeom prst="rect">
            <a:avLst/>
          </a:prstGeom>
        </p:spPr>
      </p:pic>
      <p:sp>
        <p:nvSpPr>
          <p:cNvPr id="2" name="title">
            <a:extLst>
              <a:ext uri="{FF2B5EF4-FFF2-40B4-BE49-F238E27FC236}">
                <a16:creationId xmlns:a16="http://schemas.microsoft.com/office/drawing/2014/main" id="{0344E214-17FF-4CEA-9E93-4DEA150E7AD4}"/>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3 and 4</a:t>
            </a:r>
          </a:p>
        </p:txBody>
      </p:sp>
      <p:sp>
        <p:nvSpPr>
          <p:cNvPr id="3" name="topic">
            <a:extLst>
              <a:ext uri="{FF2B5EF4-FFF2-40B4-BE49-F238E27FC236}">
                <a16:creationId xmlns:a16="http://schemas.microsoft.com/office/drawing/2014/main" id="{E2F4FBF8-9862-4E4C-A15E-D30364A945CB}"/>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Advice and Experience</a:t>
            </a:r>
          </a:p>
        </p:txBody>
      </p:sp>
      <p:sp>
        <p:nvSpPr>
          <p:cNvPr id="4" name="footer">
            <a:extLst>
              <a:ext uri="{FF2B5EF4-FFF2-40B4-BE49-F238E27FC236}">
                <a16:creationId xmlns:a16="http://schemas.microsoft.com/office/drawing/2014/main" id="{E6196F5B-D42A-4B72-B305-874536D62018}"/>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C526B7D6-4279-4B55-9A09-61E8FF615C30}"/>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6338F46E-56BF-42A7-8157-C6755AA3BBDE}"/>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3">
            <a:extLst>
              <a:ext uri="{FF2B5EF4-FFF2-40B4-BE49-F238E27FC236}">
                <a16:creationId xmlns:a16="http://schemas.microsoft.com/office/drawing/2014/main" id="{7171E1FC-970C-4E4C-9E9D-29619D1D3634}"/>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a:solidFill>
                  <a:srgbClr val="213C40"/>
                </a:solidFill>
                <a:latin typeface="Arial"/>
                <a:ea typeface="Arial"/>
                <a:cs typeface="Arial"/>
              </a:rPr>
              <a:t>3. Which advice is mentioned?</a:t>
            </a:r>
          </a:p>
        </p:txBody>
      </p:sp>
      <p:sp>
        <p:nvSpPr>
          <p:cNvPr id="8" name="option-0-0">
            <a:extLst>
              <a:ext uri="{FF2B5EF4-FFF2-40B4-BE49-F238E27FC236}">
                <a16:creationId xmlns:a16="http://schemas.microsoft.com/office/drawing/2014/main" id="{6B42F001-2E34-4287-8D5D-1517E8E6464D}"/>
              </a:ext>
            </a:extLst>
          </p:cNvPr>
          <p:cNvSpPr>
            <a:spLocks noGrp="1"/>
          </p:cNvSpPr>
          <p:nvPr/>
        </p:nvSpPr>
        <p:spPr>
          <a:xfrm>
            <a:off x="638175" y="27336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Choose friends without care</a:t>
            </a:r>
          </a:p>
        </p:txBody>
      </p:sp>
      <p:sp>
        <p:nvSpPr>
          <p:cNvPr id="9" name="option-0-1">
            <a:extLst>
              <a:ext uri="{FF2B5EF4-FFF2-40B4-BE49-F238E27FC236}">
                <a16:creationId xmlns:a16="http://schemas.microsoft.com/office/drawing/2014/main" id="{1FB95BD8-A723-4475-A481-F22D1B9ED6FE}"/>
              </a:ext>
            </a:extLst>
          </p:cNvPr>
          <p:cNvSpPr>
            <a:spLocks noGrp="1"/>
          </p:cNvSpPr>
          <p:nvPr/>
        </p:nvSpPr>
        <p:spPr>
          <a:xfrm>
            <a:off x="638175" y="34766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Avoid studying regularly</a:t>
            </a:r>
          </a:p>
        </p:txBody>
      </p:sp>
      <p:sp>
        <p:nvSpPr>
          <p:cNvPr id="10" name="option-0-2">
            <a:extLst>
              <a:ext uri="{FF2B5EF4-FFF2-40B4-BE49-F238E27FC236}">
                <a16:creationId xmlns:a16="http://schemas.microsoft.com/office/drawing/2014/main" id="{782ED7CA-6534-4AC1-A8F0-5230CE3588C4}"/>
              </a:ext>
            </a:extLst>
          </p:cNvPr>
          <p:cNvSpPr>
            <a:spLocks noGrp="1"/>
          </p:cNvSpPr>
          <p:nvPr/>
        </p:nvSpPr>
        <p:spPr>
          <a:xfrm>
            <a:off x="638175" y="42195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Save money</a:t>
            </a:r>
          </a:p>
        </p:txBody>
      </p:sp>
      <p:sp>
        <p:nvSpPr>
          <p:cNvPr id="11" name="option-0-3">
            <a:extLst>
              <a:ext uri="{FF2B5EF4-FFF2-40B4-BE49-F238E27FC236}">
                <a16:creationId xmlns:a16="http://schemas.microsoft.com/office/drawing/2014/main" id="{A06505D2-C530-480B-8C28-62333D9AE31A}"/>
              </a:ext>
            </a:extLst>
          </p:cNvPr>
          <p:cNvSpPr>
            <a:spLocks noGrp="1"/>
          </p:cNvSpPr>
          <p:nvPr/>
        </p:nvSpPr>
        <p:spPr>
          <a:xfrm>
            <a:off x="638175" y="49625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Spend every bit of money</a:t>
            </a:r>
          </a:p>
        </p:txBody>
      </p:sp>
      <p:sp>
        <p:nvSpPr>
          <p:cNvPr id="12" name="question-4">
            <a:extLst>
              <a:ext uri="{FF2B5EF4-FFF2-40B4-BE49-F238E27FC236}">
                <a16:creationId xmlns:a16="http://schemas.microsoft.com/office/drawing/2014/main" id="{0FFC01C8-B262-4195-B6BF-55065EADB514}"/>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4. When can advice be hard to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understand?</a:t>
            </a:r>
          </a:p>
        </p:txBody>
      </p:sp>
      <p:sp>
        <p:nvSpPr>
          <p:cNvPr id="13" name="option-1-0">
            <a:extLst>
              <a:ext uri="{FF2B5EF4-FFF2-40B4-BE49-F238E27FC236}">
                <a16:creationId xmlns:a16="http://schemas.microsoft.com/office/drawing/2014/main" id="{151995DF-6B8C-409D-A8CA-80A8A0CAB442}"/>
              </a:ext>
            </a:extLst>
          </p:cNvPr>
          <p:cNvSpPr>
            <a:spLocks noGrp="1"/>
          </p:cNvSpPr>
          <p:nvPr/>
        </p:nvSpPr>
        <p:spPr>
          <a:xfrm>
            <a:off x="5305425" y="27336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Before facing the situation personally</a:t>
            </a:r>
          </a:p>
        </p:txBody>
      </p:sp>
      <p:sp>
        <p:nvSpPr>
          <p:cNvPr id="14" name="option-1-1">
            <a:extLst>
              <a:ext uri="{FF2B5EF4-FFF2-40B4-BE49-F238E27FC236}">
                <a16:creationId xmlns:a16="http://schemas.microsoft.com/office/drawing/2014/main" id="{6489C30B-FDE3-4FA6-8E82-DF140E28A0DF}"/>
              </a:ext>
            </a:extLst>
          </p:cNvPr>
          <p:cNvSpPr>
            <a:spLocks noGrp="1"/>
          </p:cNvSpPr>
          <p:nvPr/>
        </p:nvSpPr>
        <p:spPr>
          <a:xfrm>
            <a:off x="5305425" y="34766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After learning the same lesson</a:t>
            </a:r>
          </a:p>
        </p:txBody>
      </p:sp>
      <p:sp>
        <p:nvSpPr>
          <p:cNvPr id="15" name="option-1-2">
            <a:extLst>
              <a:ext uri="{FF2B5EF4-FFF2-40B4-BE49-F238E27FC236}">
                <a16:creationId xmlns:a16="http://schemas.microsoft.com/office/drawing/2014/main" id="{A22BDCEE-7BE4-49E9-BC5D-AC631E88102E}"/>
              </a:ext>
            </a:extLst>
          </p:cNvPr>
          <p:cNvSpPr>
            <a:spLocks noGrp="1"/>
          </p:cNvSpPr>
          <p:nvPr/>
        </p:nvSpPr>
        <p:spPr>
          <a:xfrm>
            <a:off x="5305425" y="42195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When it includes a useful example</a:t>
            </a:r>
          </a:p>
        </p:txBody>
      </p:sp>
      <p:sp>
        <p:nvSpPr>
          <p:cNvPr id="16" name="option-1-3">
            <a:extLst>
              <a:ext uri="{FF2B5EF4-FFF2-40B4-BE49-F238E27FC236}">
                <a16:creationId xmlns:a16="http://schemas.microsoft.com/office/drawing/2014/main" id="{3E6D8699-73ED-41D2-8634-C756CFA4D377}"/>
              </a:ext>
            </a:extLst>
          </p:cNvPr>
          <p:cNvSpPr>
            <a:spLocks noGrp="1"/>
          </p:cNvSpPr>
          <p:nvPr/>
        </p:nvSpPr>
        <p:spPr>
          <a:xfrm>
            <a:off x="5305425" y="49625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dirty="0">
                <a:solidFill>
                  <a:srgbClr val="213C40"/>
                </a:solidFill>
                <a:latin typeface="Arial"/>
                <a:ea typeface="Arial"/>
                <a:cs typeface="Arial"/>
              </a:rPr>
              <a:t>D. When it comes from an experienced </a:t>
            </a:r>
            <a:endParaRPr lang="tr-TR" sz="1725" b="0" dirty="0">
              <a:solidFill>
                <a:srgbClr val="213C40"/>
              </a:solidFill>
              <a:latin typeface="Arial"/>
              <a:ea typeface="Arial"/>
              <a:cs typeface="Arial"/>
            </a:endParaRPr>
          </a:p>
          <a:p>
            <a:pPr>
              <a:defRPr sz="1725" b="0">
                <a:solidFill>
                  <a:srgbClr val="213C40"/>
                </a:solidFill>
                <a:latin typeface="Arial"/>
                <a:ea typeface="Arial"/>
                <a:cs typeface="Arial"/>
              </a:defRPr>
            </a:pPr>
            <a:r>
              <a:rPr lang="tr-TR" dirty="0"/>
              <a:t>     </a:t>
            </a:r>
            <a:r>
              <a:rPr sz="1725" b="0" dirty="0">
                <a:solidFill>
                  <a:srgbClr val="213C40"/>
                </a:solidFill>
                <a:latin typeface="Arial"/>
                <a:ea typeface="Arial"/>
                <a:cs typeface="Arial"/>
              </a:rPr>
              <a:t>person</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402654078"/>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1AD5C41E-4401-4DC0-9F07-C879C1AA1CF4}"/>
              </a:ext>
            </a:extLst>
          </p:cNvPr>
          <p:cNvPicPr>
            <a:picLocks noChangeAspect="1"/>
          </p:cNvPicPr>
          <p:nvPr/>
        </p:nvPicPr>
        <p:blipFill rotWithShape="1">
          <a:blip r:embed="rId5"/>
          <a:srcRect l="19583" r="23958"/>
          <a:stretch/>
        </p:blipFill>
        <p:spPr>
          <a:xfrm>
            <a:off x="9610725" y="0"/>
            <a:ext cx="2581275" cy="6858000"/>
          </a:xfrm>
          <a:prstGeom prst="rect">
            <a:avLst/>
          </a:prstGeom>
        </p:spPr>
      </p:pic>
      <p:sp>
        <p:nvSpPr>
          <p:cNvPr id="2" name="title">
            <a:extLst>
              <a:ext uri="{FF2B5EF4-FFF2-40B4-BE49-F238E27FC236}">
                <a16:creationId xmlns:a16="http://schemas.microsoft.com/office/drawing/2014/main" id="{1D62B4F2-9FED-4B33-AA3D-964A273F4944}"/>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5 and 6</a:t>
            </a:r>
          </a:p>
        </p:txBody>
      </p:sp>
      <p:sp>
        <p:nvSpPr>
          <p:cNvPr id="3" name="topic">
            <a:extLst>
              <a:ext uri="{FF2B5EF4-FFF2-40B4-BE49-F238E27FC236}">
                <a16:creationId xmlns:a16="http://schemas.microsoft.com/office/drawing/2014/main" id="{7E32AADE-D757-4D19-B54B-66920C0DB674}"/>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Advice and Experience</a:t>
            </a:r>
          </a:p>
        </p:txBody>
      </p:sp>
      <p:sp>
        <p:nvSpPr>
          <p:cNvPr id="4" name="footer">
            <a:extLst>
              <a:ext uri="{FF2B5EF4-FFF2-40B4-BE49-F238E27FC236}">
                <a16:creationId xmlns:a16="http://schemas.microsoft.com/office/drawing/2014/main" id="{994BE295-E4F7-4F8D-90B0-698D3C6BD3B8}"/>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026D8EBB-BAF7-4246-AF0F-90D029901658}"/>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EDC7CAB6-2894-447B-8FC1-F97E6451F6EE}"/>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5">
            <a:extLst>
              <a:ext uri="{FF2B5EF4-FFF2-40B4-BE49-F238E27FC236}">
                <a16:creationId xmlns:a16="http://schemas.microsoft.com/office/drawing/2014/main" id="{F03EC0C4-EF5E-4A72-BE18-241800BA288F}"/>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5. What can make a lesson feel more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real?</a:t>
            </a:r>
          </a:p>
        </p:txBody>
      </p:sp>
      <p:sp>
        <p:nvSpPr>
          <p:cNvPr id="8" name="option-0-0">
            <a:extLst>
              <a:ext uri="{FF2B5EF4-FFF2-40B4-BE49-F238E27FC236}">
                <a16:creationId xmlns:a16="http://schemas.microsoft.com/office/drawing/2014/main" id="{0523257F-1423-4520-8B14-5D6334A9650C}"/>
              </a:ext>
            </a:extLst>
          </p:cNvPr>
          <p:cNvSpPr>
            <a:spLocks noGrp="1"/>
          </p:cNvSpPr>
          <p:nvPr/>
        </p:nvSpPr>
        <p:spPr>
          <a:xfrm>
            <a:off x="638175" y="27336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Personal experience</a:t>
            </a:r>
          </a:p>
        </p:txBody>
      </p:sp>
      <p:sp>
        <p:nvSpPr>
          <p:cNvPr id="9" name="option-0-1">
            <a:extLst>
              <a:ext uri="{FF2B5EF4-FFF2-40B4-BE49-F238E27FC236}">
                <a16:creationId xmlns:a16="http://schemas.microsoft.com/office/drawing/2014/main" id="{A545B793-DC3A-4281-8F7E-F174021E64D6}"/>
              </a:ext>
            </a:extLst>
          </p:cNvPr>
          <p:cNvSpPr>
            <a:spLocks noGrp="1"/>
          </p:cNvSpPr>
          <p:nvPr/>
        </p:nvSpPr>
        <p:spPr>
          <a:xfrm>
            <a:off x="638175" y="34766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Avoiding all decisions</a:t>
            </a:r>
          </a:p>
        </p:txBody>
      </p:sp>
      <p:sp>
        <p:nvSpPr>
          <p:cNvPr id="10" name="option-0-2">
            <a:extLst>
              <a:ext uri="{FF2B5EF4-FFF2-40B4-BE49-F238E27FC236}">
                <a16:creationId xmlns:a16="http://schemas.microsoft.com/office/drawing/2014/main" id="{9C6F2BA1-A19F-4038-8B5E-E1FCF6C8AB7C}"/>
              </a:ext>
            </a:extLst>
          </p:cNvPr>
          <p:cNvSpPr>
            <a:spLocks noGrp="1"/>
          </p:cNvSpPr>
          <p:nvPr/>
        </p:nvSpPr>
        <p:spPr>
          <a:xfrm>
            <a:off x="638175" y="42195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Ignoring the result</a:t>
            </a:r>
          </a:p>
        </p:txBody>
      </p:sp>
      <p:sp>
        <p:nvSpPr>
          <p:cNvPr id="11" name="option-0-3">
            <a:extLst>
              <a:ext uri="{FF2B5EF4-FFF2-40B4-BE49-F238E27FC236}">
                <a16:creationId xmlns:a16="http://schemas.microsoft.com/office/drawing/2014/main" id="{D7F45FED-0314-4CF5-BCE1-A6A916BE9982}"/>
              </a:ext>
            </a:extLst>
          </p:cNvPr>
          <p:cNvSpPr>
            <a:spLocks noGrp="1"/>
          </p:cNvSpPr>
          <p:nvPr/>
        </p:nvSpPr>
        <p:spPr>
          <a:xfrm>
            <a:off x="638175" y="49625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Forgetting the problem</a:t>
            </a:r>
          </a:p>
        </p:txBody>
      </p:sp>
      <p:sp>
        <p:nvSpPr>
          <p:cNvPr id="12" name="question-6">
            <a:extLst>
              <a:ext uri="{FF2B5EF4-FFF2-40B4-BE49-F238E27FC236}">
                <a16:creationId xmlns:a16="http://schemas.microsoft.com/office/drawing/2014/main" id="{4B22B932-D644-40C3-BD2D-D50A6A9B5860}"/>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6. When might someone understand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saving?</a:t>
            </a:r>
          </a:p>
        </p:txBody>
      </p:sp>
      <p:sp>
        <p:nvSpPr>
          <p:cNvPr id="13" name="option-1-0">
            <a:extLst>
              <a:ext uri="{FF2B5EF4-FFF2-40B4-BE49-F238E27FC236}">
                <a16:creationId xmlns:a16="http://schemas.microsoft.com/office/drawing/2014/main" id="{259F7BD5-BA07-406E-B63F-73F0FCAB6B73}"/>
              </a:ext>
            </a:extLst>
          </p:cNvPr>
          <p:cNvSpPr>
            <a:spLocks noGrp="1"/>
          </p:cNvSpPr>
          <p:nvPr/>
        </p:nvSpPr>
        <p:spPr>
          <a:xfrm>
            <a:off x="5305425" y="27336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After receiving an unrelated school mark</a:t>
            </a:r>
          </a:p>
        </p:txBody>
      </p:sp>
      <p:sp>
        <p:nvSpPr>
          <p:cNvPr id="14" name="option-1-1">
            <a:extLst>
              <a:ext uri="{FF2B5EF4-FFF2-40B4-BE49-F238E27FC236}">
                <a16:creationId xmlns:a16="http://schemas.microsoft.com/office/drawing/2014/main" id="{04250BF1-06CD-439E-BCB0-039EE0B64308}"/>
              </a:ext>
            </a:extLst>
          </p:cNvPr>
          <p:cNvSpPr>
            <a:spLocks noGrp="1"/>
          </p:cNvSpPr>
          <p:nvPr/>
        </p:nvSpPr>
        <p:spPr>
          <a:xfrm>
            <a:off x="5305425" y="34766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After refusing to spend anything ever</a:t>
            </a:r>
          </a:p>
        </p:txBody>
      </p:sp>
      <p:sp>
        <p:nvSpPr>
          <p:cNvPr id="15" name="option-1-2">
            <a:extLst>
              <a:ext uri="{FF2B5EF4-FFF2-40B4-BE49-F238E27FC236}">
                <a16:creationId xmlns:a16="http://schemas.microsoft.com/office/drawing/2014/main" id="{034EC69D-7E43-41D5-B490-72DB4104D3AE}"/>
              </a:ext>
            </a:extLst>
          </p:cNvPr>
          <p:cNvSpPr>
            <a:spLocks noGrp="1"/>
          </p:cNvSpPr>
          <p:nvPr/>
        </p:nvSpPr>
        <p:spPr>
          <a:xfrm>
            <a:off x="5305425" y="42195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After lending every friend a book</a:t>
            </a:r>
          </a:p>
        </p:txBody>
      </p:sp>
      <p:sp>
        <p:nvSpPr>
          <p:cNvPr id="16" name="option-1-3">
            <a:extLst>
              <a:ext uri="{FF2B5EF4-FFF2-40B4-BE49-F238E27FC236}">
                <a16:creationId xmlns:a16="http://schemas.microsoft.com/office/drawing/2014/main" id="{68EEE586-34B5-4962-BB4B-0755519D4044}"/>
              </a:ext>
            </a:extLst>
          </p:cNvPr>
          <p:cNvSpPr>
            <a:spLocks noGrp="1"/>
          </p:cNvSpPr>
          <p:nvPr/>
        </p:nvSpPr>
        <p:spPr>
          <a:xfrm>
            <a:off x="5305425" y="49625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dirty="0">
                <a:solidFill>
                  <a:srgbClr val="213C40"/>
                </a:solidFill>
                <a:latin typeface="Arial"/>
                <a:ea typeface="Arial"/>
                <a:cs typeface="Arial"/>
              </a:rPr>
              <a:t>D. After an emergency without enough </a:t>
            </a:r>
            <a:endParaRPr lang="tr-TR" sz="1725" b="0" dirty="0">
              <a:solidFill>
                <a:srgbClr val="213C40"/>
              </a:solidFill>
              <a:latin typeface="Arial"/>
              <a:ea typeface="Arial"/>
              <a:cs typeface="Arial"/>
            </a:endParaRPr>
          </a:p>
          <a:p>
            <a:pPr>
              <a:defRPr sz="1725" b="0">
                <a:solidFill>
                  <a:srgbClr val="213C40"/>
                </a:solidFill>
                <a:latin typeface="Arial"/>
                <a:ea typeface="Arial"/>
                <a:cs typeface="Arial"/>
              </a:defRPr>
            </a:pPr>
            <a:r>
              <a:rPr lang="tr-TR" dirty="0"/>
              <a:t>     </a:t>
            </a:r>
            <a:r>
              <a:rPr sz="1725" b="0" dirty="0">
                <a:solidFill>
                  <a:srgbClr val="213C40"/>
                </a:solidFill>
                <a:latin typeface="Arial"/>
                <a:ea typeface="Arial"/>
                <a:cs typeface="Arial"/>
              </a:rPr>
              <a:t>money</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392995005"/>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B53A82BF-E986-4501-8820-FA00FF8954B4}"/>
              </a:ext>
            </a:extLst>
          </p:cNvPr>
          <p:cNvPicPr>
            <a:picLocks noChangeAspect="1"/>
          </p:cNvPicPr>
          <p:nvPr/>
        </p:nvPicPr>
        <p:blipFill rotWithShape="1">
          <a:blip r:embed="rId5"/>
          <a:srcRect l="19375" r="23957"/>
          <a:stretch/>
        </p:blipFill>
        <p:spPr>
          <a:xfrm>
            <a:off x="9601200" y="0"/>
            <a:ext cx="2590800" cy="6858000"/>
          </a:xfrm>
          <a:prstGeom prst="rect">
            <a:avLst/>
          </a:prstGeom>
        </p:spPr>
      </p:pic>
      <p:sp>
        <p:nvSpPr>
          <p:cNvPr id="2" name="title">
            <a:extLst>
              <a:ext uri="{FF2B5EF4-FFF2-40B4-BE49-F238E27FC236}">
                <a16:creationId xmlns:a16="http://schemas.microsoft.com/office/drawing/2014/main" id="{C1CF7407-3591-4521-BAD6-2A187F35DEB4}"/>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7 and 8</a:t>
            </a:r>
          </a:p>
        </p:txBody>
      </p:sp>
      <p:sp>
        <p:nvSpPr>
          <p:cNvPr id="3" name="topic">
            <a:extLst>
              <a:ext uri="{FF2B5EF4-FFF2-40B4-BE49-F238E27FC236}">
                <a16:creationId xmlns:a16="http://schemas.microsoft.com/office/drawing/2014/main" id="{AAA0AC80-C489-4CED-944D-7E3E3230C833}"/>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Advice and Experience</a:t>
            </a:r>
          </a:p>
        </p:txBody>
      </p:sp>
      <p:sp>
        <p:nvSpPr>
          <p:cNvPr id="4" name="footer">
            <a:extLst>
              <a:ext uri="{FF2B5EF4-FFF2-40B4-BE49-F238E27FC236}">
                <a16:creationId xmlns:a16="http://schemas.microsoft.com/office/drawing/2014/main" id="{9DB52A6E-F476-4FB8-92EC-0F27B25D1585}"/>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5AB39C07-D0FC-4E39-920E-4B08F45607DE}"/>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D305171E-FFA1-4786-974E-67825EEF17C1}"/>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7">
            <a:extLst>
              <a:ext uri="{FF2B5EF4-FFF2-40B4-BE49-F238E27FC236}">
                <a16:creationId xmlns:a16="http://schemas.microsoft.com/office/drawing/2014/main" id="{F54438A6-2851-4C8E-B263-7AC91A560627}"/>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7. What might poor exam preparation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teach?</a:t>
            </a:r>
          </a:p>
        </p:txBody>
      </p:sp>
      <p:sp>
        <p:nvSpPr>
          <p:cNvPr id="8" name="option-0-0">
            <a:extLst>
              <a:ext uri="{FF2B5EF4-FFF2-40B4-BE49-F238E27FC236}">
                <a16:creationId xmlns:a16="http://schemas.microsoft.com/office/drawing/2014/main" id="{45633A4A-5D89-4C45-8588-FCE2886F3919}"/>
              </a:ext>
            </a:extLst>
          </p:cNvPr>
          <p:cNvSpPr>
            <a:spLocks noGrp="1"/>
          </p:cNvSpPr>
          <p:nvPr/>
        </p:nvSpPr>
        <p:spPr>
          <a:xfrm>
            <a:off x="695325" y="265874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To plan better next time</a:t>
            </a:r>
          </a:p>
        </p:txBody>
      </p:sp>
      <p:sp>
        <p:nvSpPr>
          <p:cNvPr id="9" name="option-0-1">
            <a:extLst>
              <a:ext uri="{FF2B5EF4-FFF2-40B4-BE49-F238E27FC236}">
                <a16:creationId xmlns:a16="http://schemas.microsoft.com/office/drawing/2014/main" id="{E5A3B5F4-16E2-489C-85D1-8F7B9BE5B248}"/>
              </a:ext>
            </a:extLst>
          </p:cNvPr>
          <p:cNvSpPr>
            <a:spLocks noGrp="1"/>
          </p:cNvSpPr>
          <p:nvPr/>
        </p:nvSpPr>
        <p:spPr>
          <a:xfrm>
            <a:off x="695325" y="340169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To choose a new group of friends</a:t>
            </a:r>
          </a:p>
        </p:txBody>
      </p:sp>
      <p:sp>
        <p:nvSpPr>
          <p:cNvPr id="10" name="option-0-2">
            <a:extLst>
              <a:ext uri="{FF2B5EF4-FFF2-40B4-BE49-F238E27FC236}">
                <a16:creationId xmlns:a16="http://schemas.microsoft.com/office/drawing/2014/main" id="{1F3A36BF-B5C9-40A8-90F5-6EE9F8A5EDCB}"/>
              </a:ext>
            </a:extLst>
          </p:cNvPr>
          <p:cNvSpPr>
            <a:spLocks noGrp="1"/>
          </p:cNvSpPr>
          <p:nvPr/>
        </p:nvSpPr>
        <p:spPr>
          <a:xfrm>
            <a:off x="695325" y="414464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To stop asking for advice</a:t>
            </a:r>
          </a:p>
        </p:txBody>
      </p:sp>
      <p:sp>
        <p:nvSpPr>
          <p:cNvPr id="11" name="option-0-3">
            <a:extLst>
              <a:ext uri="{FF2B5EF4-FFF2-40B4-BE49-F238E27FC236}">
                <a16:creationId xmlns:a16="http://schemas.microsoft.com/office/drawing/2014/main" id="{6C889889-5490-4A15-A142-79C335EF21CC}"/>
              </a:ext>
            </a:extLst>
          </p:cNvPr>
          <p:cNvSpPr>
            <a:spLocks noGrp="1"/>
          </p:cNvSpPr>
          <p:nvPr/>
        </p:nvSpPr>
        <p:spPr>
          <a:xfrm>
            <a:off x="695325" y="488759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To ignore future exam dates</a:t>
            </a:r>
          </a:p>
        </p:txBody>
      </p:sp>
      <p:sp>
        <p:nvSpPr>
          <p:cNvPr id="12" name="question-8">
            <a:extLst>
              <a:ext uri="{FF2B5EF4-FFF2-40B4-BE49-F238E27FC236}">
                <a16:creationId xmlns:a16="http://schemas.microsoft.com/office/drawing/2014/main" id="{E21A9206-EE8F-4F6B-AAB0-587DA1111B0D}"/>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8. What is a limitation of learning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through mistakes?</a:t>
            </a:r>
          </a:p>
        </p:txBody>
      </p:sp>
      <p:sp>
        <p:nvSpPr>
          <p:cNvPr id="13" name="option-1-0">
            <a:extLst>
              <a:ext uri="{FF2B5EF4-FFF2-40B4-BE49-F238E27FC236}">
                <a16:creationId xmlns:a16="http://schemas.microsoft.com/office/drawing/2014/main" id="{410FA160-23AB-48AC-9793-04624520E9F1}"/>
              </a:ext>
            </a:extLst>
          </p:cNvPr>
          <p:cNvSpPr>
            <a:spLocks noGrp="1"/>
          </p:cNvSpPr>
          <p:nvPr/>
        </p:nvSpPr>
        <p:spPr>
          <a:xfrm>
            <a:off x="5362575" y="265874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Some mistakes are costly or dangerous</a:t>
            </a:r>
          </a:p>
        </p:txBody>
      </p:sp>
      <p:sp>
        <p:nvSpPr>
          <p:cNvPr id="14" name="option-1-1">
            <a:extLst>
              <a:ext uri="{FF2B5EF4-FFF2-40B4-BE49-F238E27FC236}">
                <a16:creationId xmlns:a16="http://schemas.microsoft.com/office/drawing/2014/main" id="{7E69349B-AE82-4BD7-9270-7704BE2F6E75}"/>
              </a:ext>
            </a:extLst>
          </p:cNvPr>
          <p:cNvSpPr>
            <a:spLocks noGrp="1"/>
          </p:cNvSpPr>
          <p:nvPr/>
        </p:nvSpPr>
        <p:spPr>
          <a:xfrm>
            <a:off x="5362575" y="340169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Mistakes always have small results</a:t>
            </a:r>
          </a:p>
        </p:txBody>
      </p:sp>
      <p:sp>
        <p:nvSpPr>
          <p:cNvPr id="15" name="option-1-2">
            <a:extLst>
              <a:ext uri="{FF2B5EF4-FFF2-40B4-BE49-F238E27FC236}">
                <a16:creationId xmlns:a16="http://schemas.microsoft.com/office/drawing/2014/main" id="{1436BD44-10E7-4264-AC16-EC7F07797579}"/>
              </a:ext>
            </a:extLst>
          </p:cNvPr>
          <p:cNvSpPr>
            <a:spLocks noGrp="1"/>
          </p:cNvSpPr>
          <p:nvPr/>
        </p:nvSpPr>
        <p:spPr>
          <a:xfrm>
            <a:off x="5362575" y="414464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Advice becomes useless afterwards</a:t>
            </a:r>
          </a:p>
        </p:txBody>
      </p:sp>
      <p:sp>
        <p:nvSpPr>
          <p:cNvPr id="16" name="option-1-3">
            <a:extLst>
              <a:ext uri="{FF2B5EF4-FFF2-40B4-BE49-F238E27FC236}">
                <a16:creationId xmlns:a16="http://schemas.microsoft.com/office/drawing/2014/main" id="{1BD4F0E9-C6C0-44A6-B5D5-381414BB2CE0}"/>
              </a:ext>
            </a:extLst>
          </p:cNvPr>
          <p:cNvSpPr>
            <a:spLocks noGrp="1"/>
          </p:cNvSpPr>
          <p:nvPr/>
        </p:nvSpPr>
        <p:spPr>
          <a:xfrm>
            <a:off x="5362575" y="488759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Every mistake teaches the same thing</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410691873"/>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BF33BA61-A11A-4F8E-A8EC-274383755CA0}"/>
              </a:ext>
            </a:extLst>
          </p:cNvPr>
          <p:cNvPicPr>
            <a:picLocks noChangeAspect="1"/>
          </p:cNvPicPr>
          <p:nvPr/>
        </p:nvPicPr>
        <p:blipFill rotWithShape="1">
          <a:blip r:embed="rId5"/>
          <a:srcRect l="15208" r="23958"/>
          <a:stretch/>
        </p:blipFill>
        <p:spPr>
          <a:xfrm>
            <a:off x="9410700" y="0"/>
            <a:ext cx="2781300" cy="6858000"/>
          </a:xfrm>
          <a:prstGeom prst="rect">
            <a:avLst/>
          </a:prstGeom>
        </p:spPr>
      </p:pic>
      <p:sp>
        <p:nvSpPr>
          <p:cNvPr id="2" name="title">
            <a:extLst>
              <a:ext uri="{FF2B5EF4-FFF2-40B4-BE49-F238E27FC236}">
                <a16:creationId xmlns:a16="http://schemas.microsoft.com/office/drawing/2014/main" id="{B4173B12-F25B-4B9B-A15B-C4FF45DE06DA}"/>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9 and 10</a:t>
            </a:r>
          </a:p>
        </p:txBody>
      </p:sp>
      <p:sp>
        <p:nvSpPr>
          <p:cNvPr id="3" name="topic">
            <a:extLst>
              <a:ext uri="{FF2B5EF4-FFF2-40B4-BE49-F238E27FC236}">
                <a16:creationId xmlns:a16="http://schemas.microsoft.com/office/drawing/2014/main" id="{26B84910-0164-4162-B214-7A74D1D0FD7F}"/>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Advice and Experience</a:t>
            </a:r>
          </a:p>
        </p:txBody>
      </p:sp>
      <p:sp>
        <p:nvSpPr>
          <p:cNvPr id="4" name="footer">
            <a:extLst>
              <a:ext uri="{FF2B5EF4-FFF2-40B4-BE49-F238E27FC236}">
                <a16:creationId xmlns:a16="http://schemas.microsoft.com/office/drawing/2014/main" id="{989AA3AF-6086-4432-A7DB-8CF748B73CE2}"/>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83DF089F-C052-43A5-8009-19A8181AF430}"/>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F5684754-4B4E-4B77-BC62-1921C1F9248E}"/>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9">
            <a:extLst>
              <a:ext uri="{FF2B5EF4-FFF2-40B4-BE49-F238E27FC236}">
                <a16:creationId xmlns:a16="http://schemas.microsoft.com/office/drawing/2014/main" id="{D4BB846F-B59E-42AA-84DE-E76F8A7D6E74}"/>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9. What do wise people often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combine?</a:t>
            </a:r>
          </a:p>
        </p:txBody>
      </p:sp>
      <p:sp>
        <p:nvSpPr>
          <p:cNvPr id="8" name="option-0-0">
            <a:extLst>
              <a:ext uri="{FF2B5EF4-FFF2-40B4-BE49-F238E27FC236}">
                <a16:creationId xmlns:a16="http://schemas.microsoft.com/office/drawing/2014/main" id="{49FE9C81-6E1D-405D-A903-8B5BDFC8021A}"/>
              </a:ext>
            </a:extLst>
          </p:cNvPr>
          <p:cNvSpPr>
            <a:spLocks noGrp="1"/>
          </p:cNvSpPr>
          <p:nvPr/>
        </p:nvSpPr>
        <p:spPr>
          <a:xfrm>
            <a:off x="657225" y="27336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Advice and personal experience</a:t>
            </a:r>
          </a:p>
        </p:txBody>
      </p:sp>
      <p:sp>
        <p:nvSpPr>
          <p:cNvPr id="9" name="option-0-1">
            <a:extLst>
              <a:ext uri="{FF2B5EF4-FFF2-40B4-BE49-F238E27FC236}">
                <a16:creationId xmlns:a16="http://schemas.microsoft.com/office/drawing/2014/main" id="{B21330D1-F831-4D25-93B1-1216626FA920}"/>
              </a:ext>
            </a:extLst>
          </p:cNvPr>
          <p:cNvSpPr>
            <a:spLocks noGrp="1"/>
          </p:cNvSpPr>
          <p:nvPr/>
        </p:nvSpPr>
        <p:spPr>
          <a:xfrm>
            <a:off x="657225" y="34766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Other people's opinions without reflection</a:t>
            </a:r>
          </a:p>
        </p:txBody>
      </p:sp>
      <p:sp>
        <p:nvSpPr>
          <p:cNvPr id="10" name="option-0-2">
            <a:extLst>
              <a:ext uri="{FF2B5EF4-FFF2-40B4-BE49-F238E27FC236}">
                <a16:creationId xmlns:a16="http://schemas.microsoft.com/office/drawing/2014/main" id="{21325F5B-5DC2-4F01-B7F9-2B037A59FE59}"/>
              </a:ext>
            </a:extLst>
          </p:cNvPr>
          <p:cNvSpPr>
            <a:spLocks noGrp="1"/>
          </p:cNvSpPr>
          <p:nvPr/>
        </p:nvSpPr>
        <p:spPr>
          <a:xfrm>
            <a:off x="657225" y="42195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Exam marks and clothing</a:t>
            </a:r>
          </a:p>
        </p:txBody>
      </p:sp>
      <p:sp>
        <p:nvSpPr>
          <p:cNvPr id="11" name="option-0-3">
            <a:extLst>
              <a:ext uri="{FF2B5EF4-FFF2-40B4-BE49-F238E27FC236}">
                <a16:creationId xmlns:a16="http://schemas.microsoft.com/office/drawing/2014/main" id="{169446EB-6AAF-4F07-9958-2BC3D03F2439}"/>
              </a:ext>
            </a:extLst>
          </p:cNvPr>
          <p:cNvSpPr>
            <a:spLocks noGrp="1"/>
          </p:cNvSpPr>
          <p:nvPr/>
        </p:nvSpPr>
        <p:spPr>
          <a:xfrm>
            <a:off x="657225" y="49625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Saving and refusing all help</a:t>
            </a:r>
          </a:p>
        </p:txBody>
      </p:sp>
      <p:sp>
        <p:nvSpPr>
          <p:cNvPr id="12" name="question-10">
            <a:extLst>
              <a:ext uri="{FF2B5EF4-FFF2-40B4-BE49-F238E27FC236}">
                <a16:creationId xmlns:a16="http://schemas.microsoft.com/office/drawing/2014/main" id="{975D3345-57E7-400A-906C-664D465CD183}"/>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10. Which statement best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summarizes the paragraph?</a:t>
            </a:r>
          </a:p>
        </p:txBody>
      </p:sp>
      <p:sp>
        <p:nvSpPr>
          <p:cNvPr id="13" name="option-1-0">
            <a:extLst>
              <a:ext uri="{FF2B5EF4-FFF2-40B4-BE49-F238E27FC236}">
                <a16:creationId xmlns:a16="http://schemas.microsoft.com/office/drawing/2014/main" id="{DA119A61-75B4-4BA7-8EF4-92B8DDDB0197}"/>
              </a:ext>
            </a:extLst>
          </p:cNvPr>
          <p:cNvSpPr>
            <a:spLocks noGrp="1"/>
          </p:cNvSpPr>
          <p:nvPr/>
        </p:nvSpPr>
        <p:spPr>
          <a:xfrm>
            <a:off x="5324475" y="27336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dirty="0">
                <a:solidFill>
                  <a:srgbClr val="213C40"/>
                </a:solidFill>
                <a:latin typeface="Arial"/>
                <a:ea typeface="Arial"/>
                <a:cs typeface="Arial"/>
              </a:rPr>
              <a:t>A. People should make every mistake </a:t>
            </a:r>
            <a:endParaRPr lang="tr-TR" sz="1725" b="0" dirty="0">
              <a:solidFill>
                <a:srgbClr val="213C40"/>
              </a:solidFill>
              <a:latin typeface="Arial"/>
              <a:ea typeface="Arial"/>
              <a:cs typeface="Arial"/>
            </a:endParaRPr>
          </a:p>
          <a:p>
            <a:pPr>
              <a:defRPr sz="1725" b="0">
                <a:solidFill>
                  <a:srgbClr val="213C40"/>
                </a:solidFill>
                <a:latin typeface="Arial"/>
                <a:ea typeface="Arial"/>
                <a:cs typeface="Arial"/>
              </a:defRPr>
            </a:pPr>
            <a:r>
              <a:rPr lang="tr-TR" dirty="0"/>
              <a:t>     </a:t>
            </a:r>
            <a:r>
              <a:rPr sz="1725" b="0" dirty="0">
                <a:solidFill>
                  <a:srgbClr val="213C40"/>
                </a:solidFill>
                <a:latin typeface="Arial"/>
                <a:ea typeface="Arial"/>
                <a:cs typeface="Arial"/>
              </a:rPr>
              <a:t>themselves</a:t>
            </a:r>
          </a:p>
        </p:txBody>
      </p:sp>
      <p:sp>
        <p:nvSpPr>
          <p:cNvPr id="14" name="option-1-1">
            <a:extLst>
              <a:ext uri="{FF2B5EF4-FFF2-40B4-BE49-F238E27FC236}">
                <a16:creationId xmlns:a16="http://schemas.microsoft.com/office/drawing/2014/main" id="{B7CD4178-E53E-485E-B319-CB9D3AC271DC}"/>
              </a:ext>
            </a:extLst>
          </p:cNvPr>
          <p:cNvSpPr>
            <a:spLocks noGrp="1"/>
          </p:cNvSpPr>
          <p:nvPr/>
        </p:nvSpPr>
        <p:spPr>
          <a:xfrm>
            <a:off x="5324475" y="34766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Only experience is useful</a:t>
            </a:r>
          </a:p>
        </p:txBody>
      </p:sp>
      <p:sp>
        <p:nvSpPr>
          <p:cNvPr id="15" name="option-1-2">
            <a:extLst>
              <a:ext uri="{FF2B5EF4-FFF2-40B4-BE49-F238E27FC236}">
                <a16:creationId xmlns:a16="http://schemas.microsoft.com/office/drawing/2014/main" id="{560CCF88-0571-4AD0-8799-2EB13D40E434}"/>
              </a:ext>
            </a:extLst>
          </p:cNvPr>
          <p:cNvSpPr>
            <a:spLocks noGrp="1"/>
          </p:cNvSpPr>
          <p:nvPr/>
        </p:nvSpPr>
        <p:spPr>
          <a:xfrm>
            <a:off x="5324475" y="42195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dirty="0">
                <a:solidFill>
                  <a:srgbClr val="213C40"/>
                </a:solidFill>
                <a:latin typeface="Arial"/>
                <a:ea typeface="Arial"/>
                <a:cs typeface="Arial"/>
              </a:rPr>
              <a:t>C. Both advice and experience can teach </a:t>
            </a:r>
            <a:endParaRPr lang="tr-TR" sz="1725" b="0" dirty="0">
              <a:solidFill>
                <a:srgbClr val="213C40"/>
              </a:solidFill>
              <a:latin typeface="Arial"/>
              <a:ea typeface="Arial"/>
              <a:cs typeface="Arial"/>
            </a:endParaRPr>
          </a:p>
          <a:p>
            <a:pPr>
              <a:defRPr sz="1725" b="0">
                <a:solidFill>
                  <a:srgbClr val="213C40"/>
                </a:solidFill>
                <a:latin typeface="Arial"/>
                <a:ea typeface="Arial"/>
                <a:cs typeface="Arial"/>
              </a:defRPr>
            </a:pPr>
            <a:r>
              <a:rPr lang="tr-TR" dirty="0"/>
              <a:t>     </a:t>
            </a:r>
            <a:r>
              <a:rPr sz="1725" b="0" dirty="0">
                <a:solidFill>
                  <a:srgbClr val="213C40"/>
                </a:solidFill>
                <a:latin typeface="Arial"/>
                <a:ea typeface="Arial"/>
                <a:cs typeface="Arial"/>
              </a:rPr>
              <a:t>lessons</a:t>
            </a:r>
          </a:p>
        </p:txBody>
      </p:sp>
      <p:sp>
        <p:nvSpPr>
          <p:cNvPr id="16" name="option-1-3">
            <a:extLst>
              <a:ext uri="{FF2B5EF4-FFF2-40B4-BE49-F238E27FC236}">
                <a16:creationId xmlns:a16="http://schemas.microsoft.com/office/drawing/2014/main" id="{B3121378-2579-45B6-8DBD-40AECE88ED6E}"/>
              </a:ext>
            </a:extLst>
          </p:cNvPr>
          <p:cNvSpPr>
            <a:spLocks noGrp="1"/>
          </p:cNvSpPr>
          <p:nvPr/>
        </p:nvSpPr>
        <p:spPr>
          <a:xfrm>
            <a:off x="5324475" y="49625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dirty="0">
                <a:solidFill>
                  <a:srgbClr val="213C40"/>
                </a:solidFill>
                <a:latin typeface="Arial"/>
                <a:ea typeface="Arial"/>
                <a:cs typeface="Arial"/>
              </a:rPr>
              <a:t>D. Advice always makes experience </a:t>
            </a:r>
            <a:endParaRPr lang="tr-TR" sz="1725" b="0" dirty="0">
              <a:solidFill>
                <a:srgbClr val="213C40"/>
              </a:solidFill>
              <a:latin typeface="Arial"/>
              <a:ea typeface="Arial"/>
              <a:cs typeface="Arial"/>
            </a:endParaRPr>
          </a:p>
          <a:p>
            <a:pPr>
              <a:defRPr sz="1725" b="0">
                <a:solidFill>
                  <a:srgbClr val="213C40"/>
                </a:solidFill>
                <a:latin typeface="Arial"/>
                <a:ea typeface="Arial"/>
                <a:cs typeface="Arial"/>
              </a:defRPr>
            </a:pPr>
            <a:r>
              <a:rPr lang="tr-TR" dirty="0"/>
              <a:t>     </a:t>
            </a:r>
            <a:r>
              <a:rPr sz="1725" b="0" dirty="0">
                <a:solidFill>
                  <a:srgbClr val="213C40"/>
                </a:solidFill>
                <a:latin typeface="Arial"/>
                <a:ea typeface="Arial"/>
                <a:cs typeface="Arial"/>
              </a:rPr>
              <a:t>unnecessary</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292682780"/>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E48972EF-AA5B-49CB-A9D6-3FDCDFCBFCBE}"/>
              </a:ext>
            </a:extLst>
          </p:cNvPr>
          <p:cNvPicPr>
            <a:picLocks noChangeAspect="1"/>
          </p:cNvPicPr>
          <p:nvPr/>
        </p:nvPicPr>
        <p:blipFill rotWithShape="1">
          <a:blip r:embed="rId5"/>
          <a:srcRect l="-180" r="-266"/>
          <a:stretch/>
        </p:blipFill>
        <p:spPr>
          <a:xfrm>
            <a:off x="7613650" y="0"/>
            <a:ext cx="4592320" cy="6858000"/>
          </a:xfrm>
          <a:prstGeom prst="rect">
            <a:avLst/>
          </a:prstGeom>
        </p:spPr>
      </p:pic>
      <p:sp>
        <p:nvSpPr>
          <p:cNvPr id="2" name="title">
            <a:extLst>
              <a:ext uri="{FF2B5EF4-FFF2-40B4-BE49-F238E27FC236}">
                <a16:creationId xmlns:a16="http://schemas.microsoft.com/office/drawing/2014/main" id="{E6BBE7E6-A9B5-44BF-84C4-FED6735E0CC5}"/>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Answer key</a:t>
            </a:r>
          </a:p>
        </p:txBody>
      </p:sp>
      <p:sp>
        <p:nvSpPr>
          <p:cNvPr id="3" name="topic">
            <a:extLst>
              <a:ext uri="{FF2B5EF4-FFF2-40B4-BE49-F238E27FC236}">
                <a16:creationId xmlns:a16="http://schemas.microsoft.com/office/drawing/2014/main" id="{89D7806C-FC25-4777-83BA-E22F66B864D4}"/>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Advice and Experience</a:t>
            </a:r>
          </a:p>
        </p:txBody>
      </p:sp>
      <p:sp>
        <p:nvSpPr>
          <p:cNvPr id="4" name="footer">
            <a:extLst>
              <a:ext uri="{FF2B5EF4-FFF2-40B4-BE49-F238E27FC236}">
                <a16:creationId xmlns:a16="http://schemas.microsoft.com/office/drawing/2014/main" id="{1208ACD2-4A6A-4E59-9796-55E6468012DD}"/>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06431F5C-1FFA-4AE2-AC06-30CCAE94D000}"/>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A2AE68BB-F0C4-4E65-AA93-235C527B223C}"/>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key-instructions">
            <a:extLst>
              <a:ext uri="{FF2B5EF4-FFF2-40B4-BE49-F238E27FC236}">
                <a16:creationId xmlns:a16="http://schemas.microsoft.com/office/drawing/2014/main" id="{7B79E3CA-916F-4FD4-A99A-5794DF423117}"/>
              </a:ext>
            </a:extLst>
          </p:cNvPr>
          <p:cNvSpPr>
            <a:spLocks noGrp="1"/>
          </p:cNvSpPr>
          <p:nvPr/>
        </p:nvSpPr>
        <p:spPr>
          <a:xfrm>
            <a:off x="457200" y="1838325"/>
            <a:ext cx="8572500" cy="476250"/>
          </a:xfrm>
          <a:prstGeom prst="rect">
            <a:avLst/>
          </a:prstGeom>
          <a:noFill/>
          <a:ln w="0">
            <a:noFill/>
            <a:prstDash val="solid"/>
          </a:ln>
        </p:spPr>
        <p:txBody>
          <a:bodyPr wrap="square" lIns="0" tIns="0" rIns="0" bIns="0">
            <a:noAutofit/>
          </a:bodyPr>
          <a:lstStyle>
            <a:defPPr>
              <a:defRPr sz="1950" b="0">
                <a:solidFill>
                  <a:srgbClr val="213C40"/>
                </a:solidFill>
                <a:latin typeface="Arial"/>
                <a:ea typeface="Arial"/>
                <a:cs typeface="Arial"/>
              </a:defRPr>
            </a:defPPr>
            <a:lvl1pPr>
              <a:defRPr sz="1950" b="0">
                <a:solidFill>
                  <a:srgbClr val="213C40"/>
                </a:solidFill>
                <a:latin typeface="Arial"/>
                <a:ea typeface="Arial"/>
                <a:cs typeface="Arial"/>
              </a:defRPr>
            </a:lvl1pPr>
            <a:lvl2pPr>
              <a:defRPr sz="1950" b="0">
                <a:solidFill>
                  <a:srgbClr val="213C40"/>
                </a:solidFill>
                <a:latin typeface="Arial"/>
                <a:ea typeface="Arial"/>
                <a:cs typeface="Arial"/>
              </a:defRPr>
            </a:lvl2pPr>
            <a:lvl3pPr>
              <a:defRPr sz="1950" b="0">
                <a:solidFill>
                  <a:srgbClr val="213C40"/>
                </a:solidFill>
                <a:latin typeface="Arial"/>
                <a:ea typeface="Arial"/>
                <a:cs typeface="Arial"/>
              </a:defRPr>
            </a:lvl3pPr>
            <a:lvl4pPr>
              <a:defRPr sz="1950" b="0">
                <a:solidFill>
                  <a:srgbClr val="213C40"/>
                </a:solidFill>
                <a:latin typeface="Arial"/>
                <a:ea typeface="Arial"/>
                <a:cs typeface="Arial"/>
              </a:defRPr>
            </a:lvl4pPr>
            <a:lvl5pPr>
              <a:defRPr sz="1950" b="0">
                <a:solidFill>
                  <a:srgbClr val="213C40"/>
                </a:solidFill>
                <a:latin typeface="Arial"/>
                <a:ea typeface="Arial"/>
                <a:cs typeface="Arial"/>
              </a:defRPr>
            </a:lvl5pPr>
            <a:lvl6pPr>
              <a:defRPr sz="1950" b="0">
                <a:solidFill>
                  <a:srgbClr val="213C40"/>
                </a:solidFill>
                <a:latin typeface="Arial"/>
                <a:ea typeface="Arial"/>
                <a:cs typeface="Arial"/>
              </a:defRPr>
            </a:lvl6pPr>
            <a:lvl7pPr>
              <a:defRPr sz="1950" b="0">
                <a:solidFill>
                  <a:srgbClr val="213C40"/>
                </a:solidFill>
                <a:latin typeface="Arial"/>
                <a:ea typeface="Arial"/>
                <a:cs typeface="Arial"/>
              </a:defRPr>
            </a:lvl7pPr>
            <a:lvl8pPr>
              <a:defRPr sz="1950" b="0">
                <a:solidFill>
                  <a:srgbClr val="213C40"/>
                </a:solidFill>
                <a:latin typeface="Arial"/>
                <a:ea typeface="Arial"/>
                <a:cs typeface="Arial"/>
              </a:defRPr>
            </a:lvl8pPr>
            <a:lvl9pPr>
              <a:defRPr sz="1950" b="0">
                <a:solidFill>
                  <a:srgbClr val="213C40"/>
                </a:solidFill>
                <a:latin typeface="Arial"/>
                <a:ea typeface="Arial"/>
                <a:cs typeface="Arial"/>
              </a:defRPr>
            </a:lvl9pPr>
          </a:lstStyle>
          <a:p>
            <a:pPr>
              <a:defRPr sz="1950" b="0">
                <a:solidFill>
                  <a:srgbClr val="213C40"/>
                </a:solidFill>
                <a:latin typeface="Arial"/>
                <a:ea typeface="Arial"/>
                <a:cs typeface="Arial"/>
              </a:defRPr>
            </a:pPr>
            <a:r>
              <a:rPr sz="1950" b="0">
                <a:solidFill>
                  <a:srgbClr val="213C40"/>
                </a:solidFill>
                <a:latin typeface="Arial"/>
                <a:ea typeface="Arial"/>
                <a:cs typeface="Arial"/>
              </a:rPr>
              <a:t>Check after answering all 10 questions.</a:t>
            </a:r>
          </a:p>
        </p:txBody>
      </p:sp>
      <p:sp>
        <p:nvSpPr>
          <p:cNvPr id="8" name="key-0">
            <a:extLst>
              <a:ext uri="{FF2B5EF4-FFF2-40B4-BE49-F238E27FC236}">
                <a16:creationId xmlns:a16="http://schemas.microsoft.com/office/drawing/2014/main" id="{96CCF43C-699B-44BC-BEFA-1E69334411F4}"/>
              </a:ext>
            </a:extLst>
          </p:cNvPr>
          <p:cNvSpPr>
            <a:spLocks noGrp="1"/>
          </p:cNvSpPr>
          <p:nvPr/>
        </p:nvSpPr>
        <p:spPr>
          <a:xfrm>
            <a:off x="666750" y="26193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1. D</a:t>
            </a:r>
          </a:p>
        </p:txBody>
      </p:sp>
      <p:sp>
        <p:nvSpPr>
          <p:cNvPr id="9" name="key-1">
            <a:extLst>
              <a:ext uri="{FF2B5EF4-FFF2-40B4-BE49-F238E27FC236}">
                <a16:creationId xmlns:a16="http://schemas.microsoft.com/office/drawing/2014/main" id="{2124FDAB-D21C-4191-BF95-057D10F6CBB7}"/>
              </a:ext>
            </a:extLst>
          </p:cNvPr>
          <p:cNvSpPr>
            <a:spLocks noGrp="1"/>
          </p:cNvSpPr>
          <p:nvPr/>
        </p:nvSpPr>
        <p:spPr>
          <a:xfrm>
            <a:off x="666750" y="32289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2. A</a:t>
            </a:r>
          </a:p>
        </p:txBody>
      </p:sp>
      <p:sp>
        <p:nvSpPr>
          <p:cNvPr id="10" name="key-2">
            <a:extLst>
              <a:ext uri="{FF2B5EF4-FFF2-40B4-BE49-F238E27FC236}">
                <a16:creationId xmlns:a16="http://schemas.microsoft.com/office/drawing/2014/main" id="{7B4BD7ED-4489-4A30-82CB-90BA42F5ED72}"/>
              </a:ext>
            </a:extLst>
          </p:cNvPr>
          <p:cNvSpPr>
            <a:spLocks noGrp="1"/>
          </p:cNvSpPr>
          <p:nvPr/>
        </p:nvSpPr>
        <p:spPr>
          <a:xfrm>
            <a:off x="666750" y="38385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3. C</a:t>
            </a:r>
          </a:p>
        </p:txBody>
      </p:sp>
      <p:sp>
        <p:nvSpPr>
          <p:cNvPr id="11" name="key-3">
            <a:extLst>
              <a:ext uri="{FF2B5EF4-FFF2-40B4-BE49-F238E27FC236}">
                <a16:creationId xmlns:a16="http://schemas.microsoft.com/office/drawing/2014/main" id="{E019CF67-E9CC-4EE6-8007-89865503A6E4}"/>
              </a:ext>
            </a:extLst>
          </p:cNvPr>
          <p:cNvSpPr>
            <a:spLocks noGrp="1"/>
          </p:cNvSpPr>
          <p:nvPr/>
        </p:nvSpPr>
        <p:spPr>
          <a:xfrm>
            <a:off x="666750" y="44481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4. A</a:t>
            </a:r>
          </a:p>
        </p:txBody>
      </p:sp>
      <p:sp>
        <p:nvSpPr>
          <p:cNvPr id="12" name="key-4">
            <a:extLst>
              <a:ext uri="{FF2B5EF4-FFF2-40B4-BE49-F238E27FC236}">
                <a16:creationId xmlns:a16="http://schemas.microsoft.com/office/drawing/2014/main" id="{77DFDA0F-E57B-4C96-8A4C-92B76F2EC0D8}"/>
              </a:ext>
            </a:extLst>
          </p:cNvPr>
          <p:cNvSpPr>
            <a:spLocks noGrp="1"/>
          </p:cNvSpPr>
          <p:nvPr/>
        </p:nvSpPr>
        <p:spPr>
          <a:xfrm>
            <a:off x="666750" y="50577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5. A</a:t>
            </a:r>
          </a:p>
        </p:txBody>
      </p:sp>
      <p:sp>
        <p:nvSpPr>
          <p:cNvPr id="13" name="key-5">
            <a:extLst>
              <a:ext uri="{FF2B5EF4-FFF2-40B4-BE49-F238E27FC236}">
                <a16:creationId xmlns:a16="http://schemas.microsoft.com/office/drawing/2014/main" id="{BFEBE403-EF5E-40F2-8985-48E9D6E683D3}"/>
              </a:ext>
            </a:extLst>
          </p:cNvPr>
          <p:cNvSpPr>
            <a:spLocks noGrp="1"/>
          </p:cNvSpPr>
          <p:nvPr/>
        </p:nvSpPr>
        <p:spPr>
          <a:xfrm>
            <a:off x="4857750" y="26193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6. D</a:t>
            </a:r>
          </a:p>
        </p:txBody>
      </p:sp>
      <p:sp>
        <p:nvSpPr>
          <p:cNvPr id="14" name="key-6">
            <a:extLst>
              <a:ext uri="{FF2B5EF4-FFF2-40B4-BE49-F238E27FC236}">
                <a16:creationId xmlns:a16="http://schemas.microsoft.com/office/drawing/2014/main" id="{BD39A20F-A51B-4658-A720-0915E5555D2F}"/>
              </a:ext>
            </a:extLst>
          </p:cNvPr>
          <p:cNvSpPr>
            <a:spLocks noGrp="1"/>
          </p:cNvSpPr>
          <p:nvPr/>
        </p:nvSpPr>
        <p:spPr>
          <a:xfrm>
            <a:off x="4857750" y="32289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7. A</a:t>
            </a:r>
          </a:p>
        </p:txBody>
      </p:sp>
      <p:sp>
        <p:nvSpPr>
          <p:cNvPr id="15" name="key-7">
            <a:extLst>
              <a:ext uri="{FF2B5EF4-FFF2-40B4-BE49-F238E27FC236}">
                <a16:creationId xmlns:a16="http://schemas.microsoft.com/office/drawing/2014/main" id="{E6FCA971-CE54-452C-8E81-1715133F99B1}"/>
              </a:ext>
            </a:extLst>
          </p:cNvPr>
          <p:cNvSpPr>
            <a:spLocks noGrp="1"/>
          </p:cNvSpPr>
          <p:nvPr/>
        </p:nvSpPr>
        <p:spPr>
          <a:xfrm>
            <a:off x="4857750" y="38385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8. A</a:t>
            </a:r>
          </a:p>
        </p:txBody>
      </p:sp>
      <p:sp>
        <p:nvSpPr>
          <p:cNvPr id="16" name="key-8">
            <a:extLst>
              <a:ext uri="{FF2B5EF4-FFF2-40B4-BE49-F238E27FC236}">
                <a16:creationId xmlns:a16="http://schemas.microsoft.com/office/drawing/2014/main" id="{FFEB9C77-41A0-47F7-A519-2949B5517D87}"/>
              </a:ext>
            </a:extLst>
          </p:cNvPr>
          <p:cNvSpPr>
            <a:spLocks noGrp="1"/>
          </p:cNvSpPr>
          <p:nvPr/>
        </p:nvSpPr>
        <p:spPr>
          <a:xfrm>
            <a:off x="4857750" y="44481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9. A</a:t>
            </a:r>
          </a:p>
        </p:txBody>
      </p:sp>
      <p:sp>
        <p:nvSpPr>
          <p:cNvPr id="17" name="key-9">
            <a:extLst>
              <a:ext uri="{FF2B5EF4-FFF2-40B4-BE49-F238E27FC236}">
                <a16:creationId xmlns:a16="http://schemas.microsoft.com/office/drawing/2014/main" id="{EF9C7553-EA76-4B24-9AC3-340E5DE5BEC6}"/>
              </a:ext>
            </a:extLst>
          </p:cNvPr>
          <p:cNvSpPr>
            <a:spLocks noGrp="1"/>
          </p:cNvSpPr>
          <p:nvPr/>
        </p:nvSpPr>
        <p:spPr>
          <a:xfrm>
            <a:off x="4857750" y="50577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10. C</a:t>
            </a:r>
          </a:p>
        </p:txBody>
      </p:sp>
      <p:pic>
        <p:nvPicPr>
          <p:cNvPr id="1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633815417"/>
      </p:ext>
    </p:extLst>
  </p:cSld>
  <p:clrMapOvr>
    <a:masterClrMapping/>
  </p:clrMapOvr>
  <p:timing>
    <p:tnLst>
      <p:par>
        <p:cTn id="1" dur="indefinite" restart="never" nodeType="tmRoot">
          <p:childTnLst>
            <p:audio>
              <p:cMediaNode vol="100000">
                <p:cTn id="2" fill="hold" display="0">
                  <p:stCondLst>
                    <p:cond delay="indefinite"/>
                  </p:stCondLst>
                </p:cTn>
                <p:tgtEl>
                  <p:spTgt spid="1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15A1763-AC8B-414D-940C-FA53D29A66D6}"/>
              </a:ext>
            </a:extLst>
          </p:cNvPr>
          <p:cNvPicPr>
            <a:picLocks noChangeAspect="1"/>
          </p:cNvPicPr>
          <p:nvPr/>
        </p:nvPicPr>
        <p:blipFill rotWithShape="1">
          <a:blip r:embed="rId5"/>
          <a:srcRect l="264" r="8180"/>
          <a:stretch/>
        </p:blipFill>
        <p:spPr>
          <a:xfrm>
            <a:off x="8026400" y="0"/>
            <a:ext cx="4185920" cy="6858000"/>
          </a:xfrm>
          <a:prstGeom prst="rect">
            <a:avLst/>
          </a:prstGeom>
        </p:spPr>
      </p:pic>
      <p:sp>
        <p:nvSpPr>
          <p:cNvPr id="2" name="title">
            <a:extLst>
              <a:ext uri="{FF2B5EF4-FFF2-40B4-BE49-F238E27FC236}">
                <a16:creationId xmlns:a16="http://schemas.microsoft.com/office/drawing/2014/main" id="{6CCAC8D5-D690-42DA-B4F1-3D99F075825D}"/>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Listening text</a:t>
            </a:r>
          </a:p>
        </p:txBody>
      </p:sp>
      <p:sp>
        <p:nvSpPr>
          <p:cNvPr id="3" name="topic">
            <a:extLst>
              <a:ext uri="{FF2B5EF4-FFF2-40B4-BE49-F238E27FC236}">
                <a16:creationId xmlns:a16="http://schemas.microsoft.com/office/drawing/2014/main" id="{ADA9557C-8E0D-471F-8459-4FEB9D68C4FF}"/>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Advice and Experience</a:t>
            </a:r>
          </a:p>
        </p:txBody>
      </p:sp>
      <p:sp>
        <p:nvSpPr>
          <p:cNvPr id="4" name="footer">
            <a:extLst>
              <a:ext uri="{FF2B5EF4-FFF2-40B4-BE49-F238E27FC236}">
                <a16:creationId xmlns:a16="http://schemas.microsoft.com/office/drawing/2014/main" id="{499679B1-8E7B-403B-92C1-7D99DA377ED1}"/>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BE338F7F-790C-4185-91B9-DE060D85278D}"/>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39D1FEA4-56E2-4157-B37E-8A2B19BC156B}"/>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transcript">
            <a:extLst>
              <a:ext uri="{FF2B5EF4-FFF2-40B4-BE49-F238E27FC236}">
                <a16:creationId xmlns:a16="http://schemas.microsoft.com/office/drawing/2014/main" id="{22323249-3252-4D37-83AB-AE0EDC7AC6E0}"/>
              </a:ext>
            </a:extLst>
          </p:cNvPr>
          <p:cNvSpPr>
            <a:spLocks noGrp="1"/>
          </p:cNvSpPr>
          <p:nvPr/>
        </p:nvSpPr>
        <p:spPr>
          <a:xfrm>
            <a:off x="457200" y="1828800"/>
            <a:ext cx="7386320" cy="4171950"/>
          </a:xfrm>
          <a:prstGeom prst="rect">
            <a:avLst/>
          </a:prstGeom>
          <a:noFill/>
          <a:ln w="0">
            <a:noFill/>
            <a:prstDash val="solid"/>
          </a:ln>
        </p:spPr>
        <p:txBody>
          <a:bodyPr wrap="square" lIns="0" tIns="0" rIns="0" bIns="0">
            <a:noAutofit/>
          </a:bodyPr>
          <a:lstStyle>
            <a:defPPr>
              <a:defRPr sz="1875" b="0">
                <a:solidFill>
                  <a:srgbClr val="213C40"/>
                </a:solidFill>
                <a:latin typeface="Arial"/>
                <a:ea typeface="Arial"/>
                <a:cs typeface="Arial"/>
              </a:defRPr>
            </a:defPPr>
            <a:lvl1pPr>
              <a:defRPr sz="1875" b="0">
                <a:solidFill>
                  <a:srgbClr val="213C40"/>
                </a:solidFill>
                <a:latin typeface="Arial"/>
                <a:ea typeface="Arial"/>
                <a:cs typeface="Arial"/>
              </a:defRPr>
            </a:lvl1pPr>
            <a:lvl2pPr>
              <a:defRPr sz="1875" b="0">
                <a:solidFill>
                  <a:srgbClr val="213C40"/>
                </a:solidFill>
                <a:latin typeface="Arial"/>
                <a:ea typeface="Arial"/>
                <a:cs typeface="Arial"/>
              </a:defRPr>
            </a:lvl2pPr>
            <a:lvl3pPr>
              <a:defRPr sz="1875" b="0">
                <a:solidFill>
                  <a:srgbClr val="213C40"/>
                </a:solidFill>
                <a:latin typeface="Arial"/>
                <a:ea typeface="Arial"/>
                <a:cs typeface="Arial"/>
              </a:defRPr>
            </a:lvl3pPr>
            <a:lvl4pPr>
              <a:defRPr sz="1875" b="0">
                <a:solidFill>
                  <a:srgbClr val="213C40"/>
                </a:solidFill>
                <a:latin typeface="Arial"/>
                <a:ea typeface="Arial"/>
                <a:cs typeface="Arial"/>
              </a:defRPr>
            </a:lvl4pPr>
            <a:lvl5pPr>
              <a:defRPr sz="1875" b="0">
                <a:solidFill>
                  <a:srgbClr val="213C40"/>
                </a:solidFill>
                <a:latin typeface="Arial"/>
                <a:ea typeface="Arial"/>
                <a:cs typeface="Arial"/>
              </a:defRPr>
            </a:lvl5pPr>
            <a:lvl6pPr>
              <a:defRPr sz="1875" b="0">
                <a:solidFill>
                  <a:srgbClr val="213C40"/>
                </a:solidFill>
                <a:latin typeface="Arial"/>
                <a:ea typeface="Arial"/>
                <a:cs typeface="Arial"/>
              </a:defRPr>
            </a:lvl6pPr>
            <a:lvl7pPr>
              <a:defRPr sz="1875" b="0">
                <a:solidFill>
                  <a:srgbClr val="213C40"/>
                </a:solidFill>
                <a:latin typeface="Arial"/>
                <a:ea typeface="Arial"/>
                <a:cs typeface="Arial"/>
              </a:defRPr>
            </a:lvl7pPr>
            <a:lvl8pPr>
              <a:defRPr sz="1875" b="0">
                <a:solidFill>
                  <a:srgbClr val="213C40"/>
                </a:solidFill>
                <a:latin typeface="Arial"/>
                <a:ea typeface="Arial"/>
                <a:cs typeface="Arial"/>
              </a:defRPr>
            </a:lvl8pPr>
            <a:lvl9pPr>
              <a:defRPr sz="1875" b="0">
                <a:solidFill>
                  <a:srgbClr val="213C40"/>
                </a:solidFill>
                <a:latin typeface="Arial"/>
                <a:ea typeface="Arial"/>
                <a:cs typeface="Arial"/>
              </a:defRPr>
            </a:lvl9pPr>
          </a:lstStyle>
          <a:p>
            <a:pPr>
              <a:defRPr sz="1875" b="0">
                <a:solidFill>
                  <a:srgbClr val="213C40"/>
                </a:solidFill>
                <a:latin typeface="Arial"/>
                <a:ea typeface="Arial"/>
                <a:cs typeface="Arial"/>
              </a:defRPr>
            </a:pPr>
            <a:r>
              <a:rPr sz="1875" b="0" dirty="0">
                <a:solidFill>
                  <a:srgbClr val="213C40"/>
                </a:solidFill>
                <a:latin typeface="Arial"/>
                <a:ea typeface="Arial"/>
                <a:cs typeface="Arial"/>
              </a:rPr>
              <a:t>People learn important lessons in different ways. Parents, teachers and friends often give advice based on their own experience. Good advice can help a person avoid a problem before it happens. For example, someone may be told to save money, study regularly or choose friends carefully. However, advice is not always easy to understand when the listener has never faced the situation. Personal experience can make a lesson feel more real. A person who spends all his money may understand the value of saving after an emergency. Someone who prepares badly for an exam may learn to plan better next time. Learning from experience can be powerful, but some mistakes are costly or dangerous. For this reason, listening to good advice is useful too. Wise people often combine both methods. They listen to others, but they also think about what their own experiences teach them.</a:t>
            </a:r>
          </a:p>
        </p:txBody>
      </p:sp>
      <p:pic>
        <p:nvPicPr>
          <p:cNvPr id="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017886120"/>
      </p:ext>
    </p:extLst>
  </p:cSld>
  <p:clrMapOvr>
    <a:masterClrMapping/>
  </p:clrMapOvr>
  <p:timing>
    <p:tnLst>
      <p:par>
        <p:cTn id="1" dur="indefinite" restart="never" nodeType="tmRoot">
          <p:childTnLst>
            <p:audio>
              <p:cMediaNode vol="100000">
                <p:cTn id="2" fill="hold" display="0">
                  <p:stCondLst>
                    <p:cond delay="indefinite"/>
                  </p:stCondLst>
                </p:cTn>
                <p:tgtEl>
                  <p:spTgt spid="9"/>
                </p:tgtEl>
              </p:cMediaNode>
            </p:audio>
          </p:childTnLst>
        </p:cTn>
      </p:par>
    </p:tnLst>
  </p:timing>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919</Words>
  <Application>Microsoft Office PowerPoint</Application>
  <DocSecurity>0</DocSecurity>
  <PresentationFormat>Widescreen</PresentationFormat>
  <Paragraphs>120</Paragraphs>
  <Slides>8</Slides>
  <Notes>8</Notes>
  <HiddenSlides>0</HiddenSlides>
  <MMClips>8</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Aptos</vt:lpstr>
      <vt:lpstr>Arial</vt:lpstr>
      <vt:lpstr>ChatGPT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Walnut Exporter</dc:creator>
  <cp:lastModifiedBy>test</cp:lastModifiedBy>
  <cp:revision>1</cp:revision>
  <dcterms:created xsi:type="dcterms:W3CDTF">2026-10-24T04:07:17Z</dcterms:created>
  <dcterms:modified xsi:type="dcterms:W3CDTF">2026-10-26T16:17:22Z</dcterms:modified>
</cp:coreProperties>
</file>