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Source: supplied paragraphs.zip, LP16. Text and questions adapted from supplied Word documents. Decorative background: AI-generated illustration.</a:t>
            </a: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4DAB6238-1272-48CF-A447-FEABE4D32222}"/>
              </a:ext>
            </a:extLst>
          </p:cNvPr>
          <p:cNvSpPr>
            <a:spLocks noGrp="1"/>
          </p:cNvSpPr>
          <p:nvPr>
            <p:ph type="title"/>
          </p:nvPr>
        </p:nvSpPr>
        <p:spPr>
          <a:xfrm>
            <a:off x="1219200" y="2590800"/>
            <a:ext cx="9753600" cy="990600"/>
          </a:xfrm>
          <a:prstGeom prst="rect">
            <a:avLst/>
          </a:prstGeom>
          <a:noFill/>
          <a:ln>
            <a:noFill/>
            <a:prstDash val="solid"/>
          </a:ln>
        </p:spPr>
        <p:txBody>
          <a:bodyPr wrap="square" lIns="0" tIns="0" rIns="0" bIns="0" anchor="ctr">
            <a:normAutofit/>
          </a:bodyPr>
          <a:lstStyle>
            <a:defPPr algn="ctr">
              <a:defRPr sz="4800" b="1">
                <a:solidFill>
                  <a:schemeClr val="tx1"/>
                </a:solidFill>
                <a:latin typeface="+mj-lt"/>
                <a:ea typeface="+mj-lt"/>
                <a:cs typeface="+mj-lt"/>
              </a:defRPr>
            </a:defPPr>
            <a:lvl1pPr marL="0" indent="0" algn="ctr">
              <a:lnSpc>
                <a:spcPct val="110000"/>
              </a:lnSpc>
              <a:spcBef>
                <a:spcPts val="0"/>
              </a:spcBef>
              <a:spcAft>
                <a:spcPts val="0"/>
              </a:spcAft>
              <a:buNone/>
              <a:defRPr sz="4800" b="1">
                <a:solidFill>
                  <a:schemeClr val="tx1"/>
                </a:solidFill>
                <a:latin typeface="+mj-lt"/>
                <a:ea typeface="+mj-lt"/>
                <a:cs typeface="+mj-lt"/>
              </a:defRPr>
            </a:lvl1pPr>
            <a:lvl2pPr marL="0" indent="0" algn="ctr">
              <a:lnSpc>
                <a:spcPct val="110000"/>
              </a:lnSpc>
              <a:spcBef>
                <a:spcPts val="0"/>
              </a:spcBef>
              <a:spcAft>
                <a:spcPts val="0"/>
              </a:spcAft>
              <a:buNone/>
              <a:defRPr sz="4800" b="1">
                <a:solidFill>
                  <a:schemeClr val="tx1"/>
                </a:solidFill>
                <a:latin typeface="+mj-lt"/>
                <a:ea typeface="+mj-lt"/>
                <a:cs typeface="+mj-lt"/>
              </a:defRPr>
            </a:lvl2pPr>
            <a:lvl3pPr marL="0" indent="0" algn="ctr">
              <a:lnSpc>
                <a:spcPct val="110000"/>
              </a:lnSpc>
              <a:spcBef>
                <a:spcPts val="0"/>
              </a:spcBef>
              <a:spcAft>
                <a:spcPts val="0"/>
              </a:spcAft>
              <a:buNone/>
              <a:defRPr sz="4800" b="1">
                <a:solidFill>
                  <a:schemeClr val="tx1"/>
                </a:solidFill>
                <a:latin typeface="+mj-lt"/>
                <a:ea typeface="+mj-lt"/>
                <a:cs typeface="+mj-lt"/>
              </a:defRPr>
            </a:lvl3pPr>
            <a:lvl4pPr marL="0" indent="0" algn="ctr">
              <a:lnSpc>
                <a:spcPct val="110000"/>
              </a:lnSpc>
              <a:spcBef>
                <a:spcPts val="0"/>
              </a:spcBef>
              <a:spcAft>
                <a:spcPts val="0"/>
              </a:spcAft>
              <a:buNone/>
              <a:defRPr sz="4800" b="1">
                <a:solidFill>
                  <a:schemeClr val="tx1"/>
                </a:solidFill>
                <a:latin typeface="+mj-lt"/>
                <a:ea typeface="+mj-lt"/>
                <a:cs typeface="+mj-lt"/>
              </a:defRPr>
            </a:lvl4pPr>
            <a:lvl5pPr marL="0" indent="0" algn="ctr">
              <a:lnSpc>
                <a:spcPct val="110000"/>
              </a:lnSpc>
              <a:spcBef>
                <a:spcPts val="0"/>
              </a:spcBef>
              <a:spcAft>
                <a:spcPts val="0"/>
              </a:spcAft>
              <a:buNone/>
              <a:defRPr sz="4800" b="1">
                <a:solidFill>
                  <a:schemeClr val="tx1"/>
                </a:solidFill>
                <a:latin typeface="+mj-lt"/>
                <a:ea typeface="+mj-lt"/>
                <a:cs typeface="+mj-lt"/>
              </a:defRPr>
            </a:lvl5pPr>
            <a:lvl6pPr marL="0" indent="0" algn="ctr">
              <a:lnSpc>
                <a:spcPct val="110000"/>
              </a:lnSpc>
              <a:spcBef>
                <a:spcPts val="0"/>
              </a:spcBef>
              <a:spcAft>
                <a:spcPts val="0"/>
              </a:spcAft>
              <a:buNone/>
              <a:defRPr sz="4800" b="1">
                <a:solidFill>
                  <a:schemeClr val="tx1"/>
                </a:solidFill>
                <a:latin typeface="+mj-lt"/>
                <a:ea typeface="+mj-lt"/>
                <a:cs typeface="+mj-lt"/>
              </a:defRPr>
            </a:lvl6pPr>
            <a:lvl7pPr marL="0" indent="0" algn="ctr">
              <a:lnSpc>
                <a:spcPct val="110000"/>
              </a:lnSpc>
              <a:spcBef>
                <a:spcPts val="0"/>
              </a:spcBef>
              <a:spcAft>
                <a:spcPts val="0"/>
              </a:spcAft>
              <a:buNone/>
              <a:defRPr sz="4800" b="1">
                <a:solidFill>
                  <a:schemeClr val="tx1"/>
                </a:solidFill>
                <a:latin typeface="+mj-lt"/>
                <a:ea typeface="+mj-lt"/>
                <a:cs typeface="+mj-lt"/>
              </a:defRPr>
            </a:lvl7pPr>
            <a:lvl8pPr marL="0" indent="0" algn="ctr">
              <a:lnSpc>
                <a:spcPct val="110000"/>
              </a:lnSpc>
              <a:spcBef>
                <a:spcPts val="0"/>
              </a:spcBef>
              <a:spcAft>
                <a:spcPts val="0"/>
              </a:spcAft>
              <a:buNone/>
              <a:defRPr sz="4800" b="1">
                <a:solidFill>
                  <a:schemeClr val="tx1"/>
                </a:solidFill>
                <a:latin typeface="+mj-lt"/>
                <a:ea typeface="+mj-lt"/>
                <a:cs typeface="+mj-lt"/>
              </a:defRPr>
            </a:lvl8pPr>
            <a:lvl9pPr marL="0" indent="0" algn="ctr">
              <a:lnSpc>
                <a:spcPct val="110000"/>
              </a:lnSpc>
              <a:spcBef>
                <a:spcPts val="0"/>
              </a:spcBef>
              <a:spcAft>
                <a:spcPts val="0"/>
              </a:spcAft>
              <a:buNone/>
              <a:defRPr sz="4800" b="1">
                <a:solidFill>
                  <a:schemeClr val="tx1"/>
                </a:solidFill>
                <a:latin typeface="+mj-lt"/>
                <a:ea typeface="+mj-lt"/>
                <a:cs typeface="+mj-lt"/>
              </a:defRPr>
            </a:lvl9pPr>
          </a:lstStyle>
          <a:p>
            <a:endParaRPr/>
          </a:p>
        </p:txBody>
      </p:sp>
      <p:sp>
        <p:nvSpPr>
          <p:cNvPr id="2" name="Subtitle">
            <a:extLst>
              <a:ext uri="{FF2B5EF4-FFF2-40B4-BE49-F238E27FC236}">
                <a16:creationId xmlns:a16="http://schemas.microsoft.com/office/drawing/2014/main" id="{27C238C0-7038-4B2B-A9A1-317CEBB751FE}"/>
              </a:ext>
            </a:extLst>
          </p:cNvPr>
          <p:cNvSpPr>
            <a:spLocks noGrp="1"/>
          </p:cNvSpPr>
          <p:nvPr>
            <p:ph type="subTitle" idx="1"/>
          </p:nvPr>
        </p:nvSpPr>
        <p:spPr>
          <a:xfrm>
            <a:off x="1828800" y="3771900"/>
            <a:ext cx="8534400" cy="762000"/>
          </a:xfrm>
          <a:prstGeom prst="rect">
            <a:avLst/>
          </a:prstGeom>
          <a:noFill/>
          <a:ln>
            <a:noFill/>
            <a:prstDash val="solid"/>
          </a:ln>
        </p:spPr>
        <p:txBody>
          <a:bodyPr wrap="square" lIns="0" tIns="0" rIns="0" bIns="0" anchor="ctr">
            <a:normAutofit/>
          </a:bodyPr>
          <a:lstStyle>
            <a:defPPr algn="ctr">
              <a:defRPr sz="2100" b="0">
                <a:solidFill>
                  <a:schemeClr val="tx1"/>
                </a:solidFill>
                <a:latin typeface="+mn-lt"/>
                <a:ea typeface="+mn-lt"/>
                <a:cs typeface="+mn-lt"/>
              </a:defRPr>
            </a:defPPr>
            <a:lvl1pPr marL="0" indent="0" algn="ctr">
              <a:lnSpc>
                <a:spcPct val="110000"/>
              </a:lnSpc>
              <a:spcBef>
                <a:spcPts val="0"/>
              </a:spcBef>
              <a:spcAft>
                <a:spcPts val="0"/>
              </a:spcAft>
              <a:buNone/>
              <a:defRPr sz="2100" b="0">
                <a:solidFill>
                  <a:schemeClr val="tx1"/>
                </a:solidFill>
                <a:latin typeface="+mn-lt"/>
                <a:ea typeface="+mn-lt"/>
                <a:cs typeface="+mn-lt"/>
              </a:defRPr>
            </a:lvl1pPr>
            <a:lvl2pPr marL="0" indent="0" algn="ctr">
              <a:lnSpc>
                <a:spcPct val="110000"/>
              </a:lnSpc>
              <a:spcBef>
                <a:spcPts val="0"/>
              </a:spcBef>
              <a:spcAft>
                <a:spcPts val="0"/>
              </a:spcAft>
              <a:buNone/>
              <a:defRPr sz="2100" b="0">
                <a:solidFill>
                  <a:schemeClr val="tx1"/>
                </a:solidFill>
                <a:latin typeface="+mn-lt"/>
                <a:ea typeface="+mn-lt"/>
                <a:cs typeface="+mn-lt"/>
              </a:defRPr>
            </a:lvl2pPr>
            <a:lvl3pPr marL="0" indent="0" algn="ctr">
              <a:lnSpc>
                <a:spcPct val="110000"/>
              </a:lnSpc>
              <a:spcBef>
                <a:spcPts val="0"/>
              </a:spcBef>
              <a:spcAft>
                <a:spcPts val="0"/>
              </a:spcAft>
              <a:buNone/>
              <a:defRPr sz="2100" b="0">
                <a:solidFill>
                  <a:schemeClr val="tx1"/>
                </a:solidFill>
                <a:latin typeface="+mn-lt"/>
                <a:ea typeface="+mn-lt"/>
                <a:cs typeface="+mn-lt"/>
              </a:defRPr>
            </a:lvl3pPr>
            <a:lvl4pPr marL="0" indent="0" algn="ctr">
              <a:lnSpc>
                <a:spcPct val="110000"/>
              </a:lnSpc>
              <a:spcBef>
                <a:spcPts val="0"/>
              </a:spcBef>
              <a:spcAft>
                <a:spcPts val="0"/>
              </a:spcAft>
              <a:buNone/>
              <a:defRPr sz="2100" b="0">
                <a:solidFill>
                  <a:schemeClr val="tx1"/>
                </a:solidFill>
                <a:latin typeface="+mn-lt"/>
                <a:ea typeface="+mn-lt"/>
                <a:cs typeface="+mn-lt"/>
              </a:defRPr>
            </a:lvl4pPr>
            <a:lvl5pPr marL="0" indent="0" algn="ctr">
              <a:lnSpc>
                <a:spcPct val="110000"/>
              </a:lnSpc>
              <a:spcBef>
                <a:spcPts val="0"/>
              </a:spcBef>
              <a:spcAft>
                <a:spcPts val="0"/>
              </a:spcAft>
              <a:buNone/>
              <a:defRPr sz="2100" b="0">
                <a:solidFill>
                  <a:schemeClr val="tx1"/>
                </a:solidFill>
                <a:latin typeface="+mn-lt"/>
                <a:ea typeface="+mn-lt"/>
                <a:cs typeface="+mn-lt"/>
              </a:defRPr>
            </a:lvl5pPr>
            <a:lvl6pPr marL="0" indent="0" algn="ctr">
              <a:lnSpc>
                <a:spcPct val="110000"/>
              </a:lnSpc>
              <a:spcBef>
                <a:spcPts val="0"/>
              </a:spcBef>
              <a:spcAft>
                <a:spcPts val="0"/>
              </a:spcAft>
              <a:buNone/>
              <a:defRPr sz="2100" b="0">
                <a:solidFill>
                  <a:schemeClr val="tx1"/>
                </a:solidFill>
                <a:latin typeface="+mn-lt"/>
                <a:ea typeface="+mn-lt"/>
                <a:cs typeface="+mn-lt"/>
              </a:defRPr>
            </a:lvl6pPr>
            <a:lvl7pPr marL="0" indent="0" algn="ctr">
              <a:lnSpc>
                <a:spcPct val="110000"/>
              </a:lnSpc>
              <a:spcBef>
                <a:spcPts val="0"/>
              </a:spcBef>
              <a:spcAft>
                <a:spcPts val="0"/>
              </a:spcAft>
              <a:buNone/>
              <a:defRPr sz="2100" b="0">
                <a:solidFill>
                  <a:schemeClr val="tx1"/>
                </a:solidFill>
                <a:latin typeface="+mn-lt"/>
                <a:ea typeface="+mn-lt"/>
                <a:cs typeface="+mn-lt"/>
              </a:defRPr>
            </a:lvl7pPr>
            <a:lvl8pPr marL="0" indent="0" algn="ctr">
              <a:lnSpc>
                <a:spcPct val="110000"/>
              </a:lnSpc>
              <a:spcBef>
                <a:spcPts val="0"/>
              </a:spcBef>
              <a:spcAft>
                <a:spcPts val="0"/>
              </a:spcAft>
              <a:buNone/>
              <a:defRPr sz="2100" b="0">
                <a:solidFill>
                  <a:schemeClr val="tx1"/>
                </a:solidFill>
                <a:latin typeface="+mn-lt"/>
                <a:ea typeface="+mn-lt"/>
                <a:cs typeface="+mn-lt"/>
              </a:defRPr>
            </a:lvl8pPr>
            <a:lvl9pPr marL="0" indent="0" algn="ctr">
              <a:lnSpc>
                <a:spcPct val="110000"/>
              </a:lnSpc>
              <a:spcBef>
                <a:spcPts val="0"/>
              </a:spcBef>
              <a:spcAft>
                <a:spcPts val="0"/>
              </a:spcAft>
              <a:buNone/>
              <a:defRPr sz="2100" b="0">
                <a:solidFill>
                  <a:schemeClr val="tx1"/>
                </a:solidFill>
                <a:latin typeface="+mn-lt"/>
                <a:ea typeface="+mn-lt"/>
                <a:cs typeface="+mn-lt"/>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ection Header">
    <p:spTree>
      <p:nvGrpSpPr>
        <p:cNvPr id="1" name=""/>
        <p:cNvGrpSpPr/>
        <p:nvPr/>
      </p:nvGrpSpPr>
      <p:grpSpPr>
        <a:xfrm>
          <a:off x="0" y="0"/>
          <a:ext cx="0" cy="0"/>
          <a:chOff x="0" y="0"/>
          <a:chExt cx="0" cy="0"/>
        </a:xfrm>
      </p:grpSpPr>
      <p:sp>
        <p:nvSpPr>
          <p:cNvPr id="2" name="Section title">
            <a:extLst>
              <a:ext uri="{FF2B5EF4-FFF2-40B4-BE49-F238E27FC236}">
                <a16:creationId xmlns:a16="http://schemas.microsoft.com/office/drawing/2014/main" id="{EFAA7BDB-8A39-4EBF-9EAB-2636E4192D76}"/>
              </a:ext>
            </a:extLst>
          </p:cNvPr>
          <p:cNvSpPr>
            <a:spLocks noGrp="1"/>
          </p:cNvSpPr>
          <p:nvPr>
            <p:ph type="title"/>
          </p:nvPr>
        </p:nvSpPr>
        <p:spPr>
          <a:xfrm>
            <a:off x="1219200" y="2857500"/>
            <a:ext cx="9753600" cy="1143000"/>
          </a:xfrm>
          <a:prstGeom prst="rect">
            <a:avLst/>
          </a:prstGeom>
          <a:noFill/>
          <a:ln>
            <a:noFill/>
            <a:prstDash val="solid"/>
          </a:ln>
        </p:spPr>
        <p:txBody>
          <a:bodyPr wrap="square" lIns="0" tIns="0" rIns="0" bIns="0" anchor="ctr">
            <a:normAutofit/>
          </a:bodyPr>
          <a:lstStyle>
            <a:defPPr algn="ctr">
              <a:defRPr sz="4200" b="1">
                <a:solidFill>
                  <a:schemeClr val="tx1"/>
                </a:solidFill>
                <a:latin typeface="+mj-lt"/>
                <a:ea typeface="+mj-lt"/>
                <a:cs typeface="+mj-lt"/>
              </a:defRPr>
            </a:defPPr>
            <a:lvl1pPr marL="0" indent="0" algn="ctr">
              <a:lnSpc>
                <a:spcPct val="110000"/>
              </a:lnSpc>
              <a:spcBef>
                <a:spcPts val="0"/>
              </a:spcBef>
              <a:spcAft>
                <a:spcPts val="0"/>
              </a:spcAft>
              <a:buNone/>
              <a:defRPr sz="4200" b="1">
                <a:solidFill>
                  <a:schemeClr val="tx1"/>
                </a:solidFill>
                <a:latin typeface="+mj-lt"/>
                <a:ea typeface="+mj-lt"/>
                <a:cs typeface="+mj-lt"/>
              </a:defRPr>
            </a:lvl1pPr>
            <a:lvl2pPr marL="0" indent="0" algn="ctr">
              <a:lnSpc>
                <a:spcPct val="110000"/>
              </a:lnSpc>
              <a:spcBef>
                <a:spcPts val="0"/>
              </a:spcBef>
              <a:spcAft>
                <a:spcPts val="0"/>
              </a:spcAft>
              <a:buNone/>
              <a:defRPr sz="4200" b="1">
                <a:solidFill>
                  <a:schemeClr val="tx1"/>
                </a:solidFill>
                <a:latin typeface="+mj-lt"/>
                <a:ea typeface="+mj-lt"/>
                <a:cs typeface="+mj-lt"/>
              </a:defRPr>
            </a:lvl2pPr>
            <a:lvl3pPr marL="0" indent="0" algn="ctr">
              <a:lnSpc>
                <a:spcPct val="110000"/>
              </a:lnSpc>
              <a:spcBef>
                <a:spcPts val="0"/>
              </a:spcBef>
              <a:spcAft>
                <a:spcPts val="0"/>
              </a:spcAft>
              <a:buNone/>
              <a:defRPr sz="4200" b="1">
                <a:solidFill>
                  <a:schemeClr val="tx1"/>
                </a:solidFill>
                <a:latin typeface="+mj-lt"/>
                <a:ea typeface="+mj-lt"/>
                <a:cs typeface="+mj-lt"/>
              </a:defRPr>
            </a:lvl3pPr>
            <a:lvl4pPr marL="0" indent="0" algn="ctr">
              <a:lnSpc>
                <a:spcPct val="110000"/>
              </a:lnSpc>
              <a:spcBef>
                <a:spcPts val="0"/>
              </a:spcBef>
              <a:spcAft>
                <a:spcPts val="0"/>
              </a:spcAft>
              <a:buNone/>
              <a:defRPr sz="4200" b="1">
                <a:solidFill>
                  <a:schemeClr val="tx1"/>
                </a:solidFill>
                <a:latin typeface="+mj-lt"/>
                <a:ea typeface="+mj-lt"/>
                <a:cs typeface="+mj-lt"/>
              </a:defRPr>
            </a:lvl4pPr>
            <a:lvl5pPr marL="0" indent="0" algn="ctr">
              <a:lnSpc>
                <a:spcPct val="110000"/>
              </a:lnSpc>
              <a:spcBef>
                <a:spcPts val="0"/>
              </a:spcBef>
              <a:spcAft>
                <a:spcPts val="0"/>
              </a:spcAft>
              <a:buNone/>
              <a:defRPr sz="4200" b="1">
                <a:solidFill>
                  <a:schemeClr val="tx1"/>
                </a:solidFill>
                <a:latin typeface="+mj-lt"/>
                <a:ea typeface="+mj-lt"/>
                <a:cs typeface="+mj-lt"/>
              </a:defRPr>
            </a:lvl5pPr>
            <a:lvl6pPr marL="0" indent="0" algn="ctr">
              <a:lnSpc>
                <a:spcPct val="110000"/>
              </a:lnSpc>
              <a:spcBef>
                <a:spcPts val="0"/>
              </a:spcBef>
              <a:spcAft>
                <a:spcPts val="0"/>
              </a:spcAft>
              <a:buNone/>
              <a:defRPr sz="4200" b="1">
                <a:solidFill>
                  <a:schemeClr val="tx1"/>
                </a:solidFill>
                <a:latin typeface="+mj-lt"/>
                <a:ea typeface="+mj-lt"/>
                <a:cs typeface="+mj-lt"/>
              </a:defRPr>
            </a:lvl6pPr>
            <a:lvl7pPr marL="0" indent="0" algn="ctr">
              <a:lnSpc>
                <a:spcPct val="110000"/>
              </a:lnSpc>
              <a:spcBef>
                <a:spcPts val="0"/>
              </a:spcBef>
              <a:spcAft>
                <a:spcPts val="0"/>
              </a:spcAft>
              <a:buNone/>
              <a:defRPr sz="4200" b="1">
                <a:solidFill>
                  <a:schemeClr val="tx1"/>
                </a:solidFill>
                <a:latin typeface="+mj-lt"/>
                <a:ea typeface="+mj-lt"/>
                <a:cs typeface="+mj-lt"/>
              </a:defRPr>
            </a:lvl7pPr>
            <a:lvl8pPr marL="0" indent="0" algn="ctr">
              <a:lnSpc>
                <a:spcPct val="110000"/>
              </a:lnSpc>
              <a:spcBef>
                <a:spcPts val="0"/>
              </a:spcBef>
              <a:spcAft>
                <a:spcPts val="0"/>
              </a:spcAft>
              <a:buNone/>
              <a:defRPr sz="4200" b="1">
                <a:solidFill>
                  <a:schemeClr val="tx1"/>
                </a:solidFill>
                <a:latin typeface="+mj-lt"/>
                <a:ea typeface="+mj-lt"/>
                <a:cs typeface="+mj-lt"/>
              </a:defRPr>
            </a:lvl8pPr>
            <a:lvl9pPr marL="0" indent="0" algn="ctr">
              <a:lnSpc>
                <a:spcPct val="110000"/>
              </a:lnSpc>
              <a:spcBef>
                <a:spcPts val="0"/>
              </a:spcBef>
              <a:spcAft>
                <a:spcPts val="0"/>
              </a:spcAft>
              <a:buNone/>
              <a:defRPr sz="4200" b="1">
                <a:solidFill>
                  <a:schemeClr val="tx1"/>
                </a:solidFill>
                <a:latin typeface="+mj-lt"/>
                <a:ea typeface="+mj-lt"/>
                <a:cs typeface="+mj-lt"/>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Body">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20E4992A-5C76-44D9-B459-59E793320332}"/>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Body">
            <a:extLst>
              <a:ext uri="{FF2B5EF4-FFF2-40B4-BE49-F238E27FC236}">
                <a16:creationId xmlns:a16="http://schemas.microsoft.com/office/drawing/2014/main" id="{FC5DC804-0031-464F-88F4-2803901057C6}"/>
              </a:ext>
            </a:extLst>
          </p:cNvPr>
          <p:cNvSpPr>
            <a:spLocks noGrp="1"/>
          </p:cNvSpPr>
          <p:nvPr>
            <p:ph type="body" idx="1"/>
          </p:nvPr>
        </p:nvSpPr>
        <p:spPr>
          <a:xfrm>
            <a:off x="685800" y="1905000"/>
            <a:ext cx="108204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Two Column">
    <p:spTree>
      <p:nvGrpSpPr>
        <p:cNvPr id="1" name=""/>
        <p:cNvGrpSpPr/>
        <p:nvPr/>
      </p:nvGrpSpPr>
      <p:grpSpPr>
        <a:xfrm>
          <a:off x="0" y="0"/>
          <a:ext cx="0" cy="0"/>
          <a:chOff x="0" y="0"/>
          <a:chExt cx="0" cy="0"/>
        </a:xfrm>
      </p:grpSpPr>
      <p:sp>
        <p:nvSpPr>
          <p:cNvPr id="4" name="Title">
            <a:extLst>
              <a:ext uri="{FF2B5EF4-FFF2-40B4-BE49-F238E27FC236}">
                <a16:creationId xmlns:a16="http://schemas.microsoft.com/office/drawing/2014/main" id="{5479E81B-5ADB-4DCB-875E-C637EE1F65C9}"/>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03EFA18B-4158-4D41-9A53-D9726D7DDA53}"/>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
        <p:nvSpPr>
          <p:cNvPr id="3" name="Right column">
            <a:extLst>
              <a:ext uri="{FF2B5EF4-FFF2-40B4-BE49-F238E27FC236}">
                <a16:creationId xmlns:a16="http://schemas.microsoft.com/office/drawing/2014/main" id="{389222E8-0515-47C3-9C33-283700C1FCDE}"/>
              </a:ext>
            </a:extLst>
          </p:cNvPr>
          <p:cNvSpPr>
            <a:spLocks noGrp="1"/>
          </p:cNvSpPr>
          <p:nvPr>
            <p:ph type="body" idx="2"/>
          </p:nvPr>
        </p:nvSpPr>
        <p:spPr>
          <a:xfrm>
            <a:off x="6477000" y="1905000"/>
            <a:ext cx="5029200" cy="4267200"/>
          </a:xfrm>
          <a:prstGeom prst="rect">
            <a:avLst/>
          </a:prstGeom>
          <a:noFill/>
          <a:ln>
            <a:noFill/>
            <a:prstDash val="solid"/>
          </a:ln>
        </p:spPr>
        <p:txBody>
          <a:bodyPr wrap="square" lIns="0" tIns="0" rIns="0" bIns="0" anchor="t">
            <a:normAutofit/>
          </a:bodyPr>
          <a:lstStyle>
            <a:defPPr algn="l">
              <a:defRPr sz="2100" b="0">
                <a:solidFill>
                  <a:schemeClr val="tx1"/>
                </a:solidFill>
                <a:latin typeface="+mn-lt"/>
                <a:ea typeface="+mn-lt"/>
                <a:cs typeface="+mn-lt"/>
              </a:defRPr>
            </a:defPPr>
            <a:lvl1pPr marL="228600" indent="-228600" algn="l">
              <a:lnSpc>
                <a:spcPct val="110000"/>
              </a:lnSpc>
              <a:spcBef>
                <a:spcPts val="0"/>
              </a:spcBef>
              <a:spcAft>
                <a:spcPts val="1200"/>
              </a:spcAft>
              <a:buChar char="•"/>
              <a:defRPr sz="2100" b="0">
                <a:solidFill>
                  <a:schemeClr val="tx1"/>
                </a:solidFill>
                <a:latin typeface="+mn-lt"/>
                <a:ea typeface="+mn-lt"/>
                <a:cs typeface="+mn-lt"/>
              </a:defRPr>
            </a:lvl1pPr>
            <a:lvl2pPr marL="533400" indent="-228600" algn="l">
              <a:lnSpc>
                <a:spcPct val="110000"/>
              </a:lnSpc>
              <a:spcBef>
                <a:spcPts val="0"/>
              </a:spcBef>
              <a:spcAft>
                <a:spcPts val="1200"/>
              </a:spcAft>
              <a:buChar char="•"/>
              <a:defRPr sz="2100" b="0">
                <a:solidFill>
                  <a:schemeClr val="tx1"/>
                </a:solidFill>
                <a:latin typeface="+mn-lt"/>
                <a:ea typeface="+mn-lt"/>
                <a:cs typeface="+mn-lt"/>
              </a:defRPr>
            </a:lvl2pPr>
            <a:lvl3pPr marL="838200" indent="-228600" algn="l">
              <a:lnSpc>
                <a:spcPct val="110000"/>
              </a:lnSpc>
              <a:spcBef>
                <a:spcPts val="0"/>
              </a:spcBef>
              <a:spcAft>
                <a:spcPts val="1200"/>
              </a:spcAft>
              <a:buChar char="•"/>
              <a:defRPr sz="2100" b="0">
                <a:solidFill>
                  <a:schemeClr val="tx1"/>
                </a:solidFill>
                <a:latin typeface="+mn-lt"/>
                <a:ea typeface="+mn-lt"/>
                <a:cs typeface="+mn-lt"/>
              </a:defRPr>
            </a:lvl3pPr>
            <a:lvl4pPr marL="1143000" indent="-228600" algn="l">
              <a:lnSpc>
                <a:spcPct val="110000"/>
              </a:lnSpc>
              <a:spcBef>
                <a:spcPts val="0"/>
              </a:spcBef>
              <a:spcAft>
                <a:spcPts val="1200"/>
              </a:spcAft>
              <a:buChar char="•"/>
              <a:defRPr sz="2100" b="0">
                <a:solidFill>
                  <a:schemeClr val="tx1"/>
                </a:solidFill>
                <a:latin typeface="+mn-lt"/>
                <a:ea typeface="+mn-lt"/>
                <a:cs typeface="+mn-lt"/>
              </a:defRPr>
            </a:lvl4pPr>
            <a:lvl5pPr marL="1447800" indent="-228600" algn="l">
              <a:lnSpc>
                <a:spcPct val="110000"/>
              </a:lnSpc>
              <a:spcBef>
                <a:spcPts val="0"/>
              </a:spcBef>
              <a:spcAft>
                <a:spcPts val="1200"/>
              </a:spcAft>
              <a:buChar char="•"/>
              <a:defRPr sz="2100" b="0">
                <a:solidFill>
                  <a:schemeClr val="tx1"/>
                </a:solidFill>
                <a:latin typeface="+mn-lt"/>
                <a:ea typeface="+mn-lt"/>
                <a:cs typeface="+mn-lt"/>
              </a:defRPr>
            </a:lvl5pPr>
            <a:lvl6pPr marL="1752600" indent="-228600" algn="l">
              <a:lnSpc>
                <a:spcPct val="110000"/>
              </a:lnSpc>
              <a:spcBef>
                <a:spcPts val="0"/>
              </a:spcBef>
              <a:spcAft>
                <a:spcPts val="1200"/>
              </a:spcAft>
              <a:buChar char="•"/>
              <a:defRPr sz="2100" b="0">
                <a:solidFill>
                  <a:schemeClr val="tx1"/>
                </a:solidFill>
                <a:latin typeface="+mn-lt"/>
                <a:ea typeface="+mn-lt"/>
                <a:cs typeface="+mn-lt"/>
              </a:defRPr>
            </a:lvl6pPr>
            <a:lvl7pPr marL="2057400" indent="-228600" algn="l">
              <a:lnSpc>
                <a:spcPct val="110000"/>
              </a:lnSpc>
              <a:spcBef>
                <a:spcPts val="0"/>
              </a:spcBef>
              <a:spcAft>
                <a:spcPts val="1200"/>
              </a:spcAft>
              <a:buChar char="•"/>
              <a:defRPr sz="2100" b="0">
                <a:solidFill>
                  <a:schemeClr val="tx1"/>
                </a:solidFill>
                <a:latin typeface="+mn-lt"/>
                <a:ea typeface="+mn-lt"/>
                <a:cs typeface="+mn-lt"/>
              </a:defRPr>
            </a:lvl7pPr>
            <a:lvl8pPr marL="2362200" indent="-228600" algn="l">
              <a:lnSpc>
                <a:spcPct val="110000"/>
              </a:lnSpc>
              <a:spcBef>
                <a:spcPts val="0"/>
              </a:spcBef>
              <a:spcAft>
                <a:spcPts val="1200"/>
              </a:spcAft>
              <a:buChar char="•"/>
              <a:defRPr sz="2100" b="0">
                <a:solidFill>
                  <a:schemeClr val="tx1"/>
                </a:solidFill>
                <a:latin typeface="+mn-lt"/>
                <a:ea typeface="+mn-lt"/>
                <a:cs typeface="+mn-lt"/>
              </a:defRPr>
            </a:lvl8pPr>
            <a:lvl9pPr marL="2667000" indent="-228600" algn="l">
              <a:lnSpc>
                <a:spcPct val="110000"/>
              </a:lnSpc>
              <a:spcBef>
                <a:spcPts val="0"/>
              </a:spcBef>
              <a:spcAft>
                <a:spcPts val="1200"/>
              </a:spcAft>
              <a:buChar char="•"/>
              <a:defRPr sz="2100" b="0">
                <a:solidFill>
                  <a:schemeClr val="tx1"/>
                </a:solidFill>
                <a:latin typeface="+mn-lt"/>
                <a:ea typeface="+mn-lt"/>
                <a:cs typeface="+mn-lt"/>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Title and One Column">
    <p:spTree>
      <p:nvGrpSpPr>
        <p:cNvPr id="1" name=""/>
        <p:cNvGrpSpPr/>
        <p:nvPr/>
      </p:nvGrpSpPr>
      <p:grpSpPr>
        <a:xfrm>
          <a:off x="0" y="0"/>
          <a:ext cx="0" cy="0"/>
          <a:chOff x="0" y="0"/>
          <a:chExt cx="0" cy="0"/>
        </a:xfrm>
      </p:grpSpPr>
      <p:sp>
        <p:nvSpPr>
          <p:cNvPr id="3" name="Title">
            <a:extLst>
              <a:ext uri="{FF2B5EF4-FFF2-40B4-BE49-F238E27FC236}">
                <a16:creationId xmlns:a16="http://schemas.microsoft.com/office/drawing/2014/main" id="{B96C1347-D463-4720-B534-A383D2365335}"/>
              </a:ext>
            </a:extLst>
          </p:cNvPr>
          <p:cNvSpPr>
            <a:spLocks noGrp="1"/>
          </p:cNvSpPr>
          <p:nvPr>
            <p:ph type="title"/>
          </p:nvPr>
        </p:nvSpPr>
        <p:spPr>
          <a:xfrm>
            <a:off x="685800" y="533400"/>
            <a:ext cx="10820400" cy="838200"/>
          </a:xfrm>
          <a:prstGeom prst="rect">
            <a:avLst/>
          </a:prstGeom>
          <a:noFill/>
          <a:ln>
            <a:noFill/>
            <a:prstDash val="solid"/>
          </a:ln>
        </p:spPr>
        <p:txBody>
          <a:bodyPr wrap="square" lIns="0" tIns="0" rIns="0" bIns="0" anchor="t">
            <a:normAutofit/>
          </a:bodyPr>
          <a:lstStyle>
            <a:defPPr algn="l">
              <a:defRPr sz="3300" b="1">
                <a:solidFill>
                  <a:schemeClr val="tx1"/>
                </a:solidFill>
                <a:latin typeface="+mj-lt"/>
                <a:ea typeface="+mj-lt"/>
                <a:cs typeface="+mj-lt"/>
              </a:defRPr>
            </a:defPPr>
            <a:lvl1pPr marL="0" indent="0" algn="l">
              <a:lnSpc>
                <a:spcPct val="110000"/>
              </a:lnSpc>
              <a:spcBef>
                <a:spcPts val="0"/>
              </a:spcBef>
              <a:spcAft>
                <a:spcPts val="0"/>
              </a:spcAft>
              <a:buNone/>
              <a:defRPr sz="3300" b="1">
                <a:solidFill>
                  <a:schemeClr val="tx1"/>
                </a:solidFill>
                <a:latin typeface="+mj-lt"/>
                <a:ea typeface="+mj-lt"/>
                <a:cs typeface="+mj-lt"/>
              </a:defRPr>
            </a:lvl1pPr>
            <a:lvl2pPr marL="0" indent="0" algn="l">
              <a:lnSpc>
                <a:spcPct val="110000"/>
              </a:lnSpc>
              <a:spcBef>
                <a:spcPts val="0"/>
              </a:spcBef>
              <a:spcAft>
                <a:spcPts val="0"/>
              </a:spcAft>
              <a:buNone/>
              <a:defRPr sz="3300" b="1">
                <a:solidFill>
                  <a:schemeClr val="tx1"/>
                </a:solidFill>
                <a:latin typeface="+mj-lt"/>
                <a:ea typeface="+mj-lt"/>
                <a:cs typeface="+mj-lt"/>
              </a:defRPr>
            </a:lvl2pPr>
            <a:lvl3pPr marL="0" indent="0" algn="l">
              <a:lnSpc>
                <a:spcPct val="110000"/>
              </a:lnSpc>
              <a:spcBef>
                <a:spcPts val="0"/>
              </a:spcBef>
              <a:spcAft>
                <a:spcPts val="0"/>
              </a:spcAft>
              <a:buNone/>
              <a:defRPr sz="3300" b="1">
                <a:solidFill>
                  <a:schemeClr val="tx1"/>
                </a:solidFill>
                <a:latin typeface="+mj-lt"/>
                <a:ea typeface="+mj-lt"/>
                <a:cs typeface="+mj-lt"/>
              </a:defRPr>
            </a:lvl3pPr>
            <a:lvl4pPr marL="0" indent="0" algn="l">
              <a:lnSpc>
                <a:spcPct val="110000"/>
              </a:lnSpc>
              <a:spcBef>
                <a:spcPts val="0"/>
              </a:spcBef>
              <a:spcAft>
                <a:spcPts val="0"/>
              </a:spcAft>
              <a:buNone/>
              <a:defRPr sz="3300" b="1">
                <a:solidFill>
                  <a:schemeClr val="tx1"/>
                </a:solidFill>
                <a:latin typeface="+mj-lt"/>
                <a:ea typeface="+mj-lt"/>
                <a:cs typeface="+mj-lt"/>
              </a:defRPr>
            </a:lvl4pPr>
            <a:lvl5pPr marL="0" indent="0" algn="l">
              <a:lnSpc>
                <a:spcPct val="110000"/>
              </a:lnSpc>
              <a:spcBef>
                <a:spcPts val="0"/>
              </a:spcBef>
              <a:spcAft>
                <a:spcPts val="0"/>
              </a:spcAft>
              <a:buNone/>
              <a:defRPr sz="3300" b="1">
                <a:solidFill>
                  <a:schemeClr val="tx1"/>
                </a:solidFill>
                <a:latin typeface="+mj-lt"/>
                <a:ea typeface="+mj-lt"/>
                <a:cs typeface="+mj-lt"/>
              </a:defRPr>
            </a:lvl5pPr>
            <a:lvl6pPr marL="0" indent="0" algn="l">
              <a:lnSpc>
                <a:spcPct val="110000"/>
              </a:lnSpc>
              <a:spcBef>
                <a:spcPts val="0"/>
              </a:spcBef>
              <a:spcAft>
                <a:spcPts val="0"/>
              </a:spcAft>
              <a:buNone/>
              <a:defRPr sz="3300" b="1">
                <a:solidFill>
                  <a:schemeClr val="tx1"/>
                </a:solidFill>
                <a:latin typeface="+mj-lt"/>
                <a:ea typeface="+mj-lt"/>
                <a:cs typeface="+mj-lt"/>
              </a:defRPr>
            </a:lvl6pPr>
            <a:lvl7pPr marL="0" indent="0" algn="l">
              <a:lnSpc>
                <a:spcPct val="110000"/>
              </a:lnSpc>
              <a:spcBef>
                <a:spcPts val="0"/>
              </a:spcBef>
              <a:spcAft>
                <a:spcPts val="0"/>
              </a:spcAft>
              <a:buNone/>
              <a:defRPr sz="3300" b="1">
                <a:solidFill>
                  <a:schemeClr val="tx1"/>
                </a:solidFill>
                <a:latin typeface="+mj-lt"/>
                <a:ea typeface="+mj-lt"/>
                <a:cs typeface="+mj-lt"/>
              </a:defRPr>
            </a:lvl7pPr>
            <a:lvl8pPr marL="0" indent="0" algn="l">
              <a:lnSpc>
                <a:spcPct val="110000"/>
              </a:lnSpc>
              <a:spcBef>
                <a:spcPts val="0"/>
              </a:spcBef>
              <a:spcAft>
                <a:spcPts val="0"/>
              </a:spcAft>
              <a:buNone/>
              <a:defRPr sz="3300" b="1">
                <a:solidFill>
                  <a:schemeClr val="tx1"/>
                </a:solidFill>
                <a:latin typeface="+mj-lt"/>
                <a:ea typeface="+mj-lt"/>
                <a:cs typeface="+mj-lt"/>
              </a:defRPr>
            </a:lvl8pPr>
            <a:lvl9pPr marL="0" indent="0" algn="l">
              <a:lnSpc>
                <a:spcPct val="110000"/>
              </a:lnSpc>
              <a:spcBef>
                <a:spcPts val="0"/>
              </a:spcBef>
              <a:spcAft>
                <a:spcPts val="0"/>
              </a:spcAft>
              <a:buNone/>
              <a:defRPr sz="3300" b="1">
                <a:solidFill>
                  <a:schemeClr val="tx1"/>
                </a:solidFill>
                <a:latin typeface="+mj-lt"/>
                <a:ea typeface="+mj-lt"/>
                <a:cs typeface="+mj-lt"/>
              </a:defRPr>
            </a:lvl9pPr>
          </a:lstStyle>
          <a:p>
            <a:endParaRPr/>
          </a:p>
        </p:txBody>
      </p:sp>
      <p:sp>
        <p:nvSpPr>
          <p:cNvPr id="2" name="Left column">
            <a:extLst>
              <a:ext uri="{FF2B5EF4-FFF2-40B4-BE49-F238E27FC236}">
                <a16:creationId xmlns:a16="http://schemas.microsoft.com/office/drawing/2014/main" id="{66728C8D-2220-4765-A210-A48CF4DB1104}"/>
              </a:ext>
            </a:extLst>
          </p:cNvPr>
          <p:cNvSpPr>
            <a:spLocks noGrp="1"/>
          </p:cNvSpPr>
          <p:nvPr>
            <p:ph type="body" idx="1"/>
          </p:nvPr>
        </p:nvSpPr>
        <p:spPr>
          <a:xfrm>
            <a:off x="685800" y="1905000"/>
            <a:ext cx="5029200" cy="4267200"/>
          </a:xfrm>
          <a:prstGeom prst="rect">
            <a:avLst/>
          </a:prstGeom>
          <a:noFill/>
          <a:ln>
            <a:noFill/>
            <a:prstDash val="solid"/>
          </a:ln>
        </p:spPr>
        <p:txBody>
          <a:bodyPr wrap="square" lIns="0" tIns="0" rIns="0" bIns="0" anchor="t">
            <a:normAutofit/>
          </a:bodyPr>
          <a:lstStyle>
            <a:defPPr algn="l">
              <a:defRPr sz="2250" b="0">
                <a:solidFill>
                  <a:schemeClr val="tx1"/>
                </a:solidFill>
                <a:latin typeface="+mn-lt"/>
                <a:ea typeface="+mn-lt"/>
                <a:cs typeface="+mn-lt"/>
              </a:defRPr>
            </a:defPPr>
            <a:lvl1pPr marL="228600" indent="-228600" algn="l">
              <a:lnSpc>
                <a:spcPct val="110000"/>
              </a:lnSpc>
              <a:spcBef>
                <a:spcPts val="0"/>
              </a:spcBef>
              <a:spcAft>
                <a:spcPts val="1200"/>
              </a:spcAft>
              <a:buChar char="•"/>
              <a:defRPr sz="2250" b="0">
                <a:solidFill>
                  <a:schemeClr val="tx1"/>
                </a:solidFill>
                <a:latin typeface="+mn-lt"/>
                <a:ea typeface="+mn-lt"/>
                <a:cs typeface="+mn-lt"/>
              </a:defRPr>
            </a:lvl1pPr>
            <a:lvl2pPr marL="533400" indent="-228600" algn="l">
              <a:lnSpc>
                <a:spcPct val="110000"/>
              </a:lnSpc>
              <a:spcBef>
                <a:spcPts val="0"/>
              </a:spcBef>
              <a:spcAft>
                <a:spcPts val="1200"/>
              </a:spcAft>
              <a:buChar char="•"/>
              <a:defRPr sz="2250" b="0">
                <a:solidFill>
                  <a:schemeClr val="tx1"/>
                </a:solidFill>
                <a:latin typeface="+mn-lt"/>
                <a:ea typeface="+mn-lt"/>
                <a:cs typeface="+mn-lt"/>
              </a:defRPr>
            </a:lvl2pPr>
            <a:lvl3pPr marL="838200" indent="-228600" algn="l">
              <a:lnSpc>
                <a:spcPct val="110000"/>
              </a:lnSpc>
              <a:spcBef>
                <a:spcPts val="0"/>
              </a:spcBef>
              <a:spcAft>
                <a:spcPts val="1200"/>
              </a:spcAft>
              <a:buChar char="•"/>
              <a:defRPr sz="2250" b="0">
                <a:solidFill>
                  <a:schemeClr val="tx1"/>
                </a:solidFill>
                <a:latin typeface="+mn-lt"/>
                <a:ea typeface="+mn-lt"/>
                <a:cs typeface="+mn-lt"/>
              </a:defRPr>
            </a:lvl3pPr>
            <a:lvl4pPr marL="1143000" indent="-228600" algn="l">
              <a:lnSpc>
                <a:spcPct val="110000"/>
              </a:lnSpc>
              <a:spcBef>
                <a:spcPts val="0"/>
              </a:spcBef>
              <a:spcAft>
                <a:spcPts val="1200"/>
              </a:spcAft>
              <a:buChar char="•"/>
              <a:defRPr sz="2250" b="0">
                <a:solidFill>
                  <a:schemeClr val="tx1"/>
                </a:solidFill>
                <a:latin typeface="+mn-lt"/>
                <a:ea typeface="+mn-lt"/>
                <a:cs typeface="+mn-lt"/>
              </a:defRPr>
            </a:lvl4pPr>
            <a:lvl5pPr marL="1447800" indent="-228600" algn="l">
              <a:lnSpc>
                <a:spcPct val="110000"/>
              </a:lnSpc>
              <a:spcBef>
                <a:spcPts val="0"/>
              </a:spcBef>
              <a:spcAft>
                <a:spcPts val="1200"/>
              </a:spcAft>
              <a:buChar char="•"/>
              <a:defRPr sz="2250" b="0">
                <a:solidFill>
                  <a:schemeClr val="tx1"/>
                </a:solidFill>
                <a:latin typeface="+mn-lt"/>
                <a:ea typeface="+mn-lt"/>
                <a:cs typeface="+mn-lt"/>
              </a:defRPr>
            </a:lvl5pPr>
            <a:lvl6pPr marL="1752600" indent="-228600" algn="l">
              <a:lnSpc>
                <a:spcPct val="110000"/>
              </a:lnSpc>
              <a:spcBef>
                <a:spcPts val="0"/>
              </a:spcBef>
              <a:spcAft>
                <a:spcPts val="1200"/>
              </a:spcAft>
              <a:buChar char="•"/>
              <a:defRPr sz="2250" b="0">
                <a:solidFill>
                  <a:schemeClr val="tx1"/>
                </a:solidFill>
                <a:latin typeface="+mn-lt"/>
                <a:ea typeface="+mn-lt"/>
                <a:cs typeface="+mn-lt"/>
              </a:defRPr>
            </a:lvl6pPr>
            <a:lvl7pPr marL="2057400" indent="-228600" algn="l">
              <a:lnSpc>
                <a:spcPct val="110000"/>
              </a:lnSpc>
              <a:spcBef>
                <a:spcPts val="0"/>
              </a:spcBef>
              <a:spcAft>
                <a:spcPts val="1200"/>
              </a:spcAft>
              <a:buChar char="•"/>
              <a:defRPr sz="2250" b="0">
                <a:solidFill>
                  <a:schemeClr val="tx1"/>
                </a:solidFill>
                <a:latin typeface="+mn-lt"/>
                <a:ea typeface="+mn-lt"/>
                <a:cs typeface="+mn-lt"/>
              </a:defRPr>
            </a:lvl7pPr>
            <a:lvl8pPr marL="2362200" indent="-228600" algn="l">
              <a:lnSpc>
                <a:spcPct val="110000"/>
              </a:lnSpc>
              <a:spcBef>
                <a:spcPts val="0"/>
              </a:spcBef>
              <a:spcAft>
                <a:spcPts val="1200"/>
              </a:spcAft>
              <a:buChar char="•"/>
              <a:defRPr sz="2250" b="0">
                <a:solidFill>
                  <a:schemeClr val="tx1"/>
                </a:solidFill>
                <a:latin typeface="+mn-lt"/>
                <a:ea typeface="+mn-lt"/>
                <a:cs typeface="+mn-lt"/>
              </a:defRPr>
            </a:lvl8pPr>
            <a:lvl9pPr marL="2667000" indent="-228600" algn="l">
              <a:lnSpc>
                <a:spcPct val="110000"/>
              </a:lnSpc>
              <a:spcBef>
                <a:spcPts val="0"/>
              </a:spcBef>
              <a:spcAft>
                <a:spcPts val="1200"/>
              </a:spcAft>
              <a:buChar char="•"/>
              <a:defRPr sz="2250" b="0">
                <a:solidFill>
                  <a:schemeClr val="tx1"/>
                </a:solidFill>
                <a:latin typeface="+mn-lt"/>
                <a:ea typeface="+mn-lt"/>
                <a:cs typeface="+mn-lt"/>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notesSlide" Target="../notesSlides/notesSlid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07FDEEE-8BF0-413E-80EA-D724048050A8}"/>
              </a:ext>
            </a:extLst>
          </p:cNvPr>
          <p:cNvPicPr>
            <a:picLocks noChangeAspect="1"/>
          </p:cNvPicPr>
          <p:nvPr/>
        </p:nvPicPr>
        <p:blipFill rotWithShape="1">
          <a:blip r:embed="rId5"/>
          <a:srcRect l="-403" r="7958"/>
          <a:stretch/>
        </p:blipFill>
        <p:spPr>
          <a:xfrm>
            <a:off x="7965440" y="0"/>
            <a:ext cx="4226560" cy="6858000"/>
          </a:xfrm>
          <a:prstGeom prst="rect">
            <a:avLst/>
          </a:prstGeom>
        </p:spPr>
      </p:pic>
      <p:sp>
        <p:nvSpPr>
          <p:cNvPr id="2" name="title">
            <a:extLst>
              <a:ext uri="{FF2B5EF4-FFF2-40B4-BE49-F238E27FC236}">
                <a16:creationId xmlns:a16="http://schemas.microsoft.com/office/drawing/2014/main" id="{B8F5F8D9-A5D0-4C48-BDB8-8E75E0C4D473}"/>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Test 06</a:t>
            </a:r>
          </a:p>
        </p:txBody>
      </p:sp>
      <p:sp>
        <p:nvSpPr>
          <p:cNvPr id="3" name="topic">
            <a:extLst>
              <a:ext uri="{FF2B5EF4-FFF2-40B4-BE49-F238E27FC236}">
                <a16:creationId xmlns:a16="http://schemas.microsoft.com/office/drawing/2014/main" id="{10039547-3F75-4625-93AA-A63F41F767F3}"/>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4C6D8BCA-7871-41E0-BB9E-85E490961AD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2293DE5-8D76-4473-B781-A3BE5226E7A2}"/>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1B377921-3EB6-42AA-9AFD-78506D732095}"/>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intro">
            <a:extLst>
              <a:ext uri="{FF2B5EF4-FFF2-40B4-BE49-F238E27FC236}">
                <a16:creationId xmlns:a16="http://schemas.microsoft.com/office/drawing/2014/main" id="{D79270CD-F12E-4620-96AB-EAA4D922B0F5}"/>
              </a:ext>
            </a:extLst>
          </p:cNvPr>
          <p:cNvSpPr>
            <a:spLocks noGrp="1"/>
          </p:cNvSpPr>
          <p:nvPr/>
        </p:nvSpPr>
        <p:spPr>
          <a:xfrm>
            <a:off x="457200" y="1981200"/>
            <a:ext cx="8572500" cy="523875"/>
          </a:xfrm>
          <a:prstGeom prst="rect">
            <a:avLst/>
          </a:prstGeom>
          <a:noFill/>
          <a:ln w="0">
            <a:noFill/>
            <a:prstDash val="solid"/>
          </a:ln>
        </p:spPr>
        <p:txBody>
          <a:bodyPr wrap="square" lIns="0" tIns="0" rIns="0" bIns="0">
            <a:noAutofit/>
          </a:bodyPr>
          <a:lstStyle>
            <a:defPPr>
              <a:defRPr sz="2700" b="1">
                <a:solidFill>
                  <a:srgbClr val="213C40"/>
                </a:solidFill>
                <a:latin typeface="Arial"/>
                <a:ea typeface="Arial"/>
                <a:cs typeface="Arial"/>
              </a:defRPr>
            </a:defPPr>
            <a:lvl1pPr>
              <a:defRPr sz="2700" b="1">
                <a:solidFill>
                  <a:srgbClr val="213C40"/>
                </a:solidFill>
                <a:latin typeface="Arial"/>
                <a:ea typeface="Arial"/>
                <a:cs typeface="Arial"/>
              </a:defRPr>
            </a:lvl1pPr>
            <a:lvl2pPr>
              <a:defRPr sz="2700" b="1">
                <a:solidFill>
                  <a:srgbClr val="213C40"/>
                </a:solidFill>
                <a:latin typeface="Arial"/>
                <a:ea typeface="Arial"/>
                <a:cs typeface="Arial"/>
              </a:defRPr>
            </a:lvl2pPr>
            <a:lvl3pPr>
              <a:defRPr sz="2700" b="1">
                <a:solidFill>
                  <a:srgbClr val="213C40"/>
                </a:solidFill>
                <a:latin typeface="Arial"/>
                <a:ea typeface="Arial"/>
                <a:cs typeface="Arial"/>
              </a:defRPr>
            </a:lvl3pPr>
            <a:lvl4pPr>
              <a:defRPr sz="2700" b="1">
                <a:solidFill>
                  <a:srgbClr val="213C40"/>
                </a:solidFill>
                <a:latin typeface="Arial"/>
                <a:ea typeface="Arial"/>
                <a:cs typeface="Arial"/>
              </a:defRPr>
            </a:lvl4pPr>
            <a:lvl5pPr>
              <a:defRPr sz="2700" b="1">
                <a:solidFill>
                  <a:srgbClr val="213C40"/>
                </a:solidFill>
                <a:latin typeface="Arial"/>
                <a:ea typeface="Arial"/>
                <a:cs typeface="Arial"/>
              </a:defRPr>
            </a:lvl5pPr>
            <a:lvl6pPr>
              <a:defRPr sz="2700" b="1">
                <a:solidFill>
                  <a:srgbClr val="213C40"/>
                </a:solidFill>
                <a:latin typeface="Arial"/>
                <a:ea typeface="Arial"/>
                <a:cs typeface="Arial"/>
              </a:defRPr>
            </a:lvl6pPr>
            <a:lvl7pPr>
              <a:defRPr sz="2700" b="1">
                <a:solidFill>
                  <a:srgbClr val="213C40"/>
                </a:solidFill>
                <a:latin typeface="Arial"/>
                <a:ea typeface="Arial"/>
                <a:cs typeface="Arial"/>
              </a:defRPr>
            </a:lvl7pPr>
            <a:lvl8pPr>
              <a:defRPr sz="2700" b="1">
                <a:solidFill>
                  <a:srgbClr val="213C40"/>
                </a:solidFill>
                <a:latin typeface="Arial"/>
                <a:ea typeface="Arial"/>
                <a:cs typeface="Arial"/>
              </a:defRPr>
            </a:lvl8pPr>
            <a:lvl9pPr>
              <a:defRPr sz="2700" b="1">
                <a:solidFill>
                  <a:srgbClr val="213C40"/>
                </a:solidFill>
                <a:latin typeface="Arial"/>
                <a:ea typeface="Arial"/>
                <a:cs typeface="Arial"/>
              </a:defRPr>
            </a:lvl9pPr>
          </a:lstStyle>
          <a:p>
            <a:pPr>
              <a:defRPr sz="2700" b="1">
                <a:solidFill>
                  <a:srgbClr val="213C40"/>
                </a:solidFill>
                <a:latin typeface="Arial"/>
                <a:ea typeface="Arial"/>
                <a:cs typeface="Arial"/>
              </a:defRPr>
            </a:pPr>
            <a:r>
              <a:rPr sz="2700" b="1">
                <a:solidFill>
                  <a:srgbClr val="213C40"/>
                </a:solidFill>
                <a:latin typeface="Arial"/>
                <a:ea typeface="Arial"/>
                <a:cs typeface="Arial"/>
              </a:rPr>
              <a:t>First listening</a:t>
            </a:r>
          </a:p>
        </p:txBody>
      </p:sp>
      <p:sp>
        <p:nvSpPr>
          <p:cNvPr id="8" name="instructions">
            <a:extLst>
              <a:ext uri="{FF2B5EF4-FFF2-40B4-BE49-F238E27FC236}">
                <a16:creationId xmlns:a16="http://schemas.microsoft.com/office/drawing/2014/main" id="{CE1115B1-A1AC-4B9B-8C11-608F20E4A7D1}"/>
              </a:ext>
            </a:extLst>
          </p:cNvPr>
          <p:cNvSpPr>
            <a:spLocks noGrp="1"/>
          </p:cNvSpPr>
          <p:nvPr/>
        </p:nvSpPr>
        <p:spPr>
          <a:xfrm>
            <a:off x="457200" y="2857500"/>
            <a:ext cx="8572500" cy="2190750"/>
          </a:xfrm>
          <a:prstGeom prst="rect">
            <a:avLst/>
          </a:prstGeom>
          <a:noFill/>
          <a:ln w="0">
            <a:noFill/>
            <a:prstDash val="solid"/>
          </a:ln>
        </p:spPr>
        <p:txBody>
          <a:bodyPr wrap="square" lIns="0" tIns="0" rIns="0" bIns="0">
            <a:noAutofit/>
          </a:bodyPr>
          <a:lstStyle>
            <a:defPPr>
              <a:defRPr sz="2100" b="0">
                <a:solidFill>
                  <a:srgbClr val="213C40"/>
                </a:solidFill>
                <a:latin typeface="Arial"/>
                <a:ea typeface="Arial"/>
                <a:cs typeface="Arial"/>
              </a:defRPr>
            </a:defPPr>
            <a:lvl1pPr>
              <a:defRPr sz="2100" b="0">
                <a:solidFill>
                  <a:srgbClr val="213C40"/>
                </a:solidFill>
                <a:latin typeface="Arial"/>
                <a:ea typeface="Arial"/>
                <a:cs typeface="Arial"/>
              </a:defRPr>
            </a:lvl1pPr>
            <a:lvl2pPr>
              <a:defRPr sz="2100" b="0">
                <a:solidFill>
                  <a:srgbClr val="213C40"/>
                </a:solidFill>
                <a:latin typeface="Arial"/>
                <a:ea typeface="Arial"/>
                <a:cs typeface="Arial"/>
              </a:defRPr>
            </a:lvl2pPr>
            <a:lvl3pPr>
              <a:defRPr sz="2100" b="0">
                <a:solidFill>
                  <a:srgbClr val="213C40"/>
                </a:solidFill>
                <a:latin typeface="Arial"/>
                <a:ea typeface="Arial"/>
                <a:cs typeface="Arial"/>
              </a:defRPr>
            </a:lvl3pPr>
            <a:lvl4pPr>
              <a:defRPr sz="2100" b="0">
                <a:solidFill>
                  <a:srgbClr val="213C40"/>
                </a:solidFill>
                <a:latin typeface="Arial"/>
                <a:ea typeface="Arial"/>
                <a:cs typeface="Arial"/>
              </a:defRPr>
            </a:lvl4pPr>
            <a:lvl5pPr>
              <a:defRPr sz="2100" b="0">
                <a:solidFill>
                  <a:srgbClr val="213C40"/>
                </a:solidFill>
                <a:latin typeface="Arial"/>
                <a:ea typeface="Arial"/>
                <a:cs typeface="Arial"/>
              </a:defRPr>
            </a:lvl5pPr>
            <a:lvl6pPr>
              <a:defRPr sz="2100" b="0">
                <a:solidFill>
                  <a:srgbClr val="213C40"/>
                </a:solidFill>
                <a:latin typeface="Arial"/>
                <a:ea typeface="Arial"/>
                <a:cs typeface="Arial"/>
              </a:defRPr>
            </a:lvl6pPr>
            <a:lvl7pPr>
              <a:defRPr sz="2100" b="0">
                <a:solidFill>
                  <a:srgbClr val="213C40"/>
                </a:solidFill>
                <a:latin typeface="Arial"/>
                <a:ea typeface="Arial"/>
                <a:cs typeface="Arial"/>
              </a:defRPr>
            </a:lvl7pPr>
            <a:lvl8pPr>
              <a:defRPr sz="2100" b="0">
                <a:solidFill>
                  <a:srgbClr val="213C40"/>
                </a:solidFill>
                <a:latin typeface="Arial"/>
                <a:ea typeface="Arial"/>
                <a:cs typeface="Arial"/>
              </a:defRPr>
            </a:lvl8pPr>
            <a:lvl9pPr>
              <a:defRPr sz="2100" b="0">
                <a:solidFill>
                  <a:srgbClr val="213C40"/>
                </a:solidFill>
                <a:latin typeface="Arial"/>
                <a:ea typeface="Arial"/>
                <a:cs typeface="Arial"/>
              </a:defRPr>
            </a:lvl9pPr>
          </a:lstStyle>
          <a:p>
            <a:pPr>
              <a:defRPr sz="2100" b="0">
                <a:solidFill>
                  <a:srgbClr val="213C40"/>
                </a:solidFill>
                <a:latin typeface="Arial"/>
                <a:ea typeface="Arial"/>
                <a:cs typeface="Arial"/>
              </a:defRPr>
            </a:pPr>
            <a:r>
              <a:rPr sz="2100" b="0">
                <a:solidFill>
                  <a:srgbClr val="213C40"/>
                </a:solidFill>
                <a:latin typeface="Arial"/>
                <a:ea typeface="Arial"/>
                <a:cs typeface="Arial"/>
              </a:rPr>
              <a:t>Listen for the main idea. The recording starts automatically.</a:t>
            </a:r>
          </a:p>
          <a:p>
            <a:pPr>
              <a:defRPr sz="2100" b="0">
                <a:solidFill>
                  <a:srgbClr val="213C40"/>
                </a:solidFill>
                <a:latin typeface="Arial"/>
                <a:ea typeface="Arial"/>
                <a:cs typeface="Arial"/>
              </a:defRPr>
            </a:pPr>
            <a:r>
              <a:rPr sz="2100" b="0">
                <a:solidFill>
                  <a:srgbClr val="213C40"/>
                </a:solidFill>
                <a:latin typeface="Arial"/>
                <a:ea typeface="Arial"/>
                <a:cs typeface="Arial"/>
              </a:rPr>
              <a:t>Listen again for details if you need to.</a:t>
            </a:r>
          </a:p>
          <a:p>
            <a:pPr>
              <a:defRPr sz="2100" b="0">
                <a:solidFill>
                  <a:srgbClr val="213C40"/>
                </a:solidFill>
                <a:latin typeface="Arial"/>
                <a:ea typeface="Arial"/>
                <a:cs typeface="Arial"/>
              </a:defRPr>
            </a:pPr>
            <a:r>
              <a:rPr sz="2100" b="0">
                <a:solidFill>
                  <a:srgbClr val="213C40"/>
                </a:solidFill>
                <a:latin typeface="Arial"/>
                <a:ea typeface="Arial"/>
                <a:cs typeface="Arial"/>
              </a:rPr>
              <a:t>Then answer 10 questions. Choose A, B, C or D.</a:t>
            </a:r>
          </a:p>
        </p:txBody>
      </p:sp>
      <p:sp>
        <p:nvSpPr>
          <p:cNvPr id="9" name="level">
            <a:extLst>
              <a:ext uri="{FF2B5EF4-FFF2-40B4-BE49-F238E27FC236}">
                <a16:creationId xmlns:a16="http://schemas.microsoft.com/office/drawing/2014/main" id="{6C05FF66-7A71-4A9B-A226-A5C894503994}"/>
              </a:ext>
            </a:extLst>
          </p:cNvPr>
          <p:cNvSpPr>
            <a:spLocks noGrp="1"/>
          </p:cNvSpPr>
          <p:nvPr/>
        </p:nvSpPr>
        <p:spPr>
          <a:xfrm>
            <a:off x="457200" y="5572125"/>
            <a:ext cx="8572500" cy="381000"/>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A2–B1 listening practice</a:t>
            </a:r>
          </a:p>
        </p:txBody>
      </p:sp>
      <p:pic>
        <p:nvPicPr>
          <p:cNvPr id="11"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334389421"/>
      </p:ext>
    </p:extLst>
  </p:cSld>
  <p:clrMapOvr>
    <a:masterClrMapping/>
  </p:clrMapOvr>
  <p:timing>
    <p:tnLst>
      <p:par>
        <p:cTn id="1" dur="indefinite" restart="never" nodeType="tmRoot">
          <p:childTnLst>
            <p:par>
              <p:cTn id="2" fill="hold">
                <p:stCondLst>
                  <p:cond delay="0"/>
                </p:stCondLst>
                <p:childTnLst>
                  <p:cmd type="call" cmd="playFrom(0.0)">
                    <p:cBhvr>
                      <p:cTn id="3" dur="1" fill="hold"/>
                      <p:tgtEl>
                        <p:spTgt spid="11"/>
                      </p:tgtEl>
                    </p:cBhvr>
                  </p:cmd>
                </p:childTnLst>
              </p:cTn>
            </p:par>
            <p:audio>
              <p:cMediaNode vol="100000">
                <p:cTn id="4" fill="hold" display="0">
                  <p:stCondLst>
                    <p:cond evt="onBegin" delay="0">
                      <p:tn val="3"/>
                    </p:cond>
                  </p:st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2FDA18E2-5E17-4213-BE22-D4C865130B33}"/>
              </a:ext>
            </a:extLst>
          </p:cNvPr>
          <p:cNvPicPr>
            <a:picLocks noChangeAspect="1"/>
          </p:cNvPicPr>
          <p:nvPr/>
        </p:nvPicPr>
        <p:blipFill rotWithShape="1">
          <a:blip r:embed="rId5"/>
          <a:srcRect l="13375" r="23958"/>
          <a:stretch/>
        </p:blipFill>
        <p:spPr>
          <a:xfrm>
            <a:off x="9326880" y="0"/>
            <a:ext cx="2865120" cy="6858000"/>
          </a:xfrm>
          <a:prstGeom prst="rect">
            <a:avLst/>
          </a:prstGeom>
        </p:spPr>
      </p:pic>
      <p:sp>
        <p:nvSpPr>
          <p:cNvPr id="2" name="title">
            <a:extLst>
              <a:ext uri="{FF2B5EF4-FFF2-40B4-BE49-F238E27FC236}">
                <a16:creationId xmlns:a16="http://schemas.microsoft.com/office/drawing/2014/main" id="{A2F85DFF-4861-47B2-9D71-2B167D31E18B}"/>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1 and 2</a:t>
            </a:r>
          </a:p>
        </p:txBody>
      </p:sp>
      <p:sp>
        <p:nvSpPr>
          <p:cNvPr id="3" name="topic">
            <a:extLst>
              <a:ext uri="{FF2B5EF4-FFF2-40B4-BE49-F238E27FC236}">
                <a16:creationId xmlns:a16="http://schemas.microsoft.com/office/drawing/2014/main" id="{52ACB984-2FAF-4CF8-B95D-4B132D89AF7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5E2C70FD-8236-4BD9-ABE1-C259DA86F2D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4E75FA6-4F9A-4CD9-9197-1FB4CC2487DB}"/>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0D203F17-73E8-44EE-AEDF-29959FF0BD0F}"/>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1">
            <a:extLst>
              <a:ext uri="{FF2B5EF4-FFF2-40B4-BE49-F238E27FC236}">
                <a16:creationId xmlns:a16="http://schemas.microsoft.com/office/drawing/2014/main" id="{2BB68C55-4F5D-4F98-B1AB-959CA74E09A3}"/>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 How much time does the visitor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have?</a:t>
            </a:r>
          </a:p>
        </p:txBody>
      </p:sp>
      <p:sp>
        <p:nvSpPr>
          <p:cNvPr id="8" name="option-0-0">
            <a:extLst>
              <a:ext uri="{FF2B5EF4-FFF2-40B4-BE49-F238E27FC236}">
                <a16:creationId xmlns:a16="http://schemas.microsoft.com/office/drawing/2014/main" id="{0F970852-7FCB-42AD-8CC3-BA2B7DDA7FC7}"/>
              </a:ext>
            </a:extLst>
          </p:cNvPr>
          <p:cNvSpPr>
            <a:spLocks noGrp="1"/>
          </p:cNvSpPr>
          <p:nvPr/>
        </p:nvSpPr>
        <p:spPr>
          <a:xfrm>
            <a:off x="695325" y="26587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One month</a:t>
            </a:r>
          </a:p>
        </p:txBody>
      </p:sp>
      <p:sp>
        <p:nvSpPr>
          <p:cNvPr id="9" name="option-0-1">
            <a:extLst>
              <a:ext uri="{FF2B5EF4-FFF2-40B4-BE49-F238E27FC236}">
                <a16:creationId xmlns:a16="http://schemas.microsoft.com/office/drawing/2014/main" id="{73A065E0-3990-415E-A393-D82BAA2778FD}"/>
              </a:ext>
            </a:extLst>
          </p:cNvPr>
          <p:cNvSpPr>
            <a:spLocks noGrp="1"/>
          </p:cNvSpPr>
          <p:nvPr/>
        </p:nvSpPr>
        <p:spPr>
          <a:xfrm>
            <a:off x="695325" y="34016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One afternoon each week</a:t>
            </a:r>
          </a:p>
        </p:txBody>
      </p:sp>
      <p:sp>
        <p:nvSpPr>
          <p:cNvPr id="10" name="option-0-2">
            <a:extLst>
              <a:ext uri="{FF2B5EF4-FFF2-40B4-BE49-F238E27FC236}">
                <a16:creationId xmlns:a16="http://schemas.microsoft.com/office/drawing/2014/main" id="{0EED632F-0A4E-4202-BDF5-EB514935C7DC}"/>
              </a:ext>
            </a:extLst>
          </p:cNvPr>
          <p:cNvSpPr>
            <a:spLocks noGrp="1"/>
          </p:cNvSpPr>
          <p:nvPr/>
        </p:nvSpPr>
        <p:spPr>
          <a:xfrm>
            <a:off x="695325" y="41446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One week</a:t>
            </a:r>
          </a:p>
        </p:txBody>
      </p:sp>
      <p:sp>
        <p:nvSpPr>
          <p:cNvPr id="11" name="option-0-3">
            <a:extLst>
              <a:ext uri="{FF2B5EF4-FFF2-40B4-BE49-F238E27FC236}">
                <a16:creationId xmlns:a16="http://schemas.microsoft.com/office/drawing/2014/main" id="{B3CEF8D8-2689-498B-9C1C-7E9FF4A343FB}"/>
              </a:ext>
            </a:extLst>
          </p:cNvPr>
          <p:cNvSpPr>
            <a:spLocks noGrp="1"/>
          </p:cNvSpPr>
          <p:nvPr/>
        </p:nvSpPr>
        <p:spPr>
          <a:xfrm>
            <a:off x="695325" y="48875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One day</a:t>
            </a:r>
          </a:p>
        </p:txBody>
      </p:sp>
      <p:sp>
        <p:nvSpPr>
          <p:cNvPr id="12" name="question-2">
            <a:extLst>
              <a:ext uri="{FF2B5EF4-FFF2-40B4-BE49-F238E27FC236}">
                <a16:creationId xmlns:a16="http://schemas.microsoft.com/office/drawing/2014/main" id="{A9077881-86C2-4800-B274-1E2F36163F7E}"/>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2. What should a good plan include?</a:t>
            </a:r>
          </a:p>
        </p:txBody>
      </p:sp>
      <p:sp>
        <p:nvSpPr>
          <p:cNvPr id="13" name="option-1-0">
            <a:extLst>
              <a:ext uri="{FF2B5EF4-FFF2-40B4-BE49-F238E27FC236}">
                <a16:creationId xmlns:a16="http://schemas.microsoft.com/office/drawing/2014/main" id="{7C5ACFF0-6BA7-41DC-B564-DDC0148787AB}"/>
              </a:ext>
            </a:extLst>
          </p:cNvPr>
          <p:cNvSpPr>
            <a:spLocks noGrp="1"/>
          </p:cNvSpPr>
          <p:nvPr/>
        </p:nvSpPr>
        <p:spPr>
          <a:xfrm>
            <a:off x="5362575" y="26587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More than one type of experience</a:t>
            </a:r>
          </a:p>
        </p:txBody>
      </p:sp>
      <p:sp>
        <p:nvSpPr>
          <p:cNvPr id="14" name="option-1-1">
            <a:extLst>
              <a:ext uri="{FF2B5EF4-FFF2-40B4-BE49-F238E27FC236}">
                <a16:creationId xmlns:a16="http://schemas.microsoft.com/office/drawing/2014/main" id="{3000D580-D7F9-4E5C-BE7B-3E4FC44CFB96}"/>
              </a:ext>
            </a:extLst>
          </p:cNvPr>
          <p:cNvSpPr>
            <a:spLocks noGrp="1"/>
          </p:cNvSpPr>
          <p:nvPr/>
        </p:nvSpPr>
        <p:spPr>
          <a:xfrm>
            <a:off x="5362575" y="34016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shopping centres</a:t>
            </a:r>
          </a:p>
        </p:txBody>
      </p:sp>
      <p:sp>
        <p:nvSpPr>
          <p:cNvPr id="15" name="option-1-2">
            <a:extLst>
              <a:ext uri="{FF2B5EF4-FFF2-40B4-BE49-F238E27FC236}">
                <a16:creationId xmlns:a16="http://schemas.microsoft.com/office/drawing/2014/main" id="{37A12255-A980-4406-9A37-57BA2D5328D8}"/>
              </a:ext>
            </a:extLst>
          </p:cNvPr>
          <p:cNvSpPr>
            <a:spLocks noGrp="1"/>
          </p:cNvSpPr>
          <p:nvPr/>
        </p:nvSpPr>
        <p:spPr>
          <a:xfrm>
            <a:off x="5362575" y="414464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Every famous place in the country</a:t>
            </a:r>
          </a:p>
        </p:txBody>
      </p:sp>
      <p:sp>
        <p:nvSpPr>
          <p:cNvPr id="16" name="option-1-3">
            <a:extLst>
              <a:ext uri="{FF2B5EF4-FFF2-40B4-BE49-F238E27FC236}">
                <a16:creationId xmlns:a16="http://schemas.microsoft.com/office/drawing/2014/main" id="{E08D6B96-EE2E-4FC2-929F-F5665593DFA9}"/>
              </a:ext>
            </a:extLst>
          </p:cNvPr>
          <p:cNvSpPr>
            <a:spLocks noGrp="1"/>
          </p:cNvSpPr>
          <p:nvPr/>
        </p:nvSpPr>
        <p:spPr>
          <a:xfrm>
            <a:off x="5362575" y="488759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longest possible journey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595463255"/>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47564F2C-2BAD-4BB8-AC88-E2908A16C873}"/>
              </a:ext>
            </a:extLst>
          </p:cNvPr>
          <p:cNvPicPr>
            <a:picLocks noChangeAspect="1"/>
          </p:cNvPicPr>
          <p:nvPr/>
        </p:nvPicPr>
        <p:blipFill rotWithShape="1">
          <a:blip r:embed="rId5"/>
          <a:srcRect l="5153" r="23957"/>
          <a:stretch/>
        </p:blipFill>
        <p:spPr>
          <a:xfrm>
            <a:off x="8950960" y="0"/>
            <a:ext cx="3241040" cy="6858000"/>
          </a:xfrm>
          <a:prstGeom prst="rect">
            <a:avLst/>
          </a:prstGeom>
        </p:spPr>
      </p:pic>
      <p:sp>
        <p:nvSpPr>
          <p:cNvPr id="2" name="title">
            <a:extLst>
              <a:ext uri="{FF2B5EF4-FFF2-40B4-BE49-F238E27FC236}">
                <a16:creationId xmlns:a16="http://schemas.microsoft.com/office/drawing/2014/main" id="{F4DA7151-FB82-408D-8CE3-2A17AF65C8A0}"/>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3 and 4</a:t>
            </a:r>
          </a:p>
        </p:txBody>
      </p:sp>
      <p:sp>
        <p:nvSpPr>
          <p:cNvPr id="3" name="topic">
            <a:extLst>
              <a:ext uri="{FF2B5EF4-FFF2-40B4-BE49-F238E27FC236}">
                <a16:creationId xmlns:a16="http://schemas.microsoft.com/office/drawing/2014/main" id="{1F8242FC-F72D-48B0-B1ED-C3EEE3EA9964}"/>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36BF090F-1F86-4D8F-A08B-51459CEE18D6}"/>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F49E20D-5EF1-433B-B779-0F490024AD37}"/>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7CC68DE-1E22-48F9-B879-8290C96EB6D3}"/>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3">
            <a:extLst>
              <a:ext uri="{FF2B5EF4-FFF2-40B4-BE49-F238E27FC236}">
                <a16:creationId xmlns:a16="http://schemas.microsoft.com/office/drawing/2014/main" id="{3EF3B9F2-CF09-49C5-A197-865F55AA064C}"/>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3. What can a historical place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introduce?</a:t>
            </a:r>
          </a:p>
        </p:txBody>
      </p:sp>
      <p:sp>
        <p:nvSpPr>
          <p:cNvPr id="8" name="option-0-0">
            <a:extLst>
              <a:ext uri="{FF2B5EF4-FFF2-40B4-BE49-F238E27FC236}">
                <a16:creationId xmlns:a16="http://schemas.microsoft.com/office/drawing/2014/main" id="{31D0472D-4AB4-4078-9208-0ED97615B381}"/>
              </a:ext>
            </a:extLst>
          </p:cNvPr>
          <p:cNvSpPr>
            <a:spLocks noGrp="1"/>
          </p:cNvSpPr>
          <p:nvPr/>
        </p:nvSpPr>
        <p:spPr>
          <a:xfrm>
            <a:off x="69532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country's past</a:t>
            </a:r>
          </a:p>
        </p:txBody>
      </p:sp>
      <p:sp>
        <p:nvSpPr>
          <p:cNvPr id="9" name="option-0-1">
            <a:extLst>
              <a:ext uri="{FF2B5EF4-FFF2-40B4-BE49-F238E27FC236}">
                <a16:creationId xmlns:a16="http://schemas.microsoft.com/office/drawing/2014/main" id="{6BD76D25-25D8-4173-96FC-980C52D9E8DB}"/>
              </a:ext>
            </a:extLst>
          </p:cNvPr>
          <p:cNvSpPr>
            <a:spLocks noGrp="1"/>
          </p:cNvSpPr>
          <p:nvPr/>
        </p:nvSpPr>
        <p:spPr>
          <a:xfrm>
            <a:off x="69532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Only natural scenery</a:t>
            </a:r>
          </a:p>
        </p:txBody>
      </p:sp>
      <p:sp>
        <p:nvSpPr>
          <p:cNvPr id="10" name="option-0-2">
            <a:extLst>
              <a:ext uri="{FF2B5EF4-FFF2-40B4-BE49-F238E27FC236}">
                <a16:creationId xmlns:a16="http://schemas.microsoft.com/office/drawing/2014/main" id="{C108EB07-0725-43B6-815E-7B4EA2EDC054}"/>
              </a:ext>
            </a:extLst>
          </p:cNvPr>
          <p:cNvSpPr>
            <a:spLocks noGrp="1"/>
          </p:cNvSpPr>
          <p:nvPr/>
        </p:nvSpPr>
        <p:spPr>
          <a:xfrm>
            <a:off x="69532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modern transport</a:t>
            </a:r>
          </a:p>
        </p:txBody>
      </p:sp>
      <p:sp>
        <p:nvSpPr>
          <p:cNvPr id="11" name="option-0-3">
            <a:extLst>
              <a:ext uri="{FF2B5EF4-FFF2-40B4-BE49-F238E27FC236}">
                <a16:creationId xmlns:a16="http://schemas.microsoft.com/office/drawing/2014/main" id="{A568AF30-A2D9-4896-A5E4-28C2263C85C9}"/>
              </a:ext>
            </a:extLst>
          </p:cNvPr>
          <p:cNvSpPr>
            <a:spLocks noGrp="1"/>
          </p:cNvSpPr>
          <p:nvPr/>
        </p:nvSpPr>
        <p:spPr>
          <a:xfrm>
            <a:off x="69532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visitor's family history</a:t>
            </a:r>
          </a:p>
        </p:txBody>
      </p:sp>
      <p:sp>
        <p:nvSpPr>
          <p:cNvPr id="12" name="question-4">
            <a:extLst>
              <a:ext uri="{FF2B5EF4-FFF2-40B4-BE49-F238E27FC236}">
                <a16:creationId xmlns:a16="http://schemas.microsoft.com/office/drawing/2014/main" id="{07F79080-6ABD-45C9-A8F8-551531CD50E4}"/>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4. How can local food help?</a:t>
            </a:r>
          </a:p>
        </p:txBody>
      </p:sp>
      <p:sp>
        <p:nvSpPr>
          <p:cNvPr id="13" name="option-1-0">
            <a:extLst>
              <a:ext uri="{FF2B5EF4-FFF2-40B4-BE49-F238E27FC236}">
                <a16:creationId xmlns:a16="http://schemas.microsoft.com/office/drawing/2014/main" id="{F499E791-4AA9-4D47-97B0-745720DDD81E}"/>
              </a:ext>
            </a:extLst>
          </p:cNvPr>
          <p:cNvSpPr>
            <a:spLocks noGrp="1"/>
          </p:cNvSpPr>
          <p:nvPr/>
        </p:nvSpPr>
        <p:spPr>
          <a:xfrm>
            <a:off x="5362575" y="27336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It replaces all other experiences</a:t>
            </a:r>
          </a:p>
        </p:txBody>
      </p:sp>
      <p:sp>
        <p:nvSpPr>
          <p:cNvPr id="14" name="option-1-1">
            <a:extLst>
              <a:ext uri="{FF2B5EF4-FFF2-40B4-BE49-F238E27FC236}">
                <a16:creationId xmlns:a16="http://schemas.microsoft.com/office/drawing/2014/main" id="{DBBFF3C5-0D1D-4230-84F8-253738BEFAA7}"/>
              </a:ext>
            </a:extLst>
          </p:cNvPr>
          <p:cNvSpPr>
            <a:spLocks noGrp="1"/>
          </p:cNvSpPr>
          <p:nvPr/>
        </p:nvSpPr>
        <p:spPr>
          <a:xfrm>
            <a:off x="5362575" y="34766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It removes the need for planning</a:t>
            </a:r>
          </a:p>
        </p:txBody>
      </p:sp>
      <p:sp>
        <p:nvSpPr>
          <p:cNvPr id="15" name="option-1-2">
            <a:extLst>
              <a:ext uri="{FF2B5EF4-FFF2-40B4-BE49-F238E27FC236}">
                <a16:creationId xmlns:a16="http://schemas.microsoft.com/office/drawing/2014/main" id="{A8CEC25B-78CE-4525-B6E6-8D329E7A11C6}"/>
              </a:ext>
            </a:extLst>
          </p:cNvPr>
          <p:cNvSpPr>
            <a:spLocks noGrp="1"/>
          </p:cNvSpPr>
          <p:nvPr/>
        </p:nvSpPr>
        <p:spPr>
          <a:xfrm>
            <a:off x="5362575" y="421957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It shows every region equally</a:t>
            </a:r>
          </a:p>
        </p:txBody>
      </p:sp>
      <p:sp>
        <p:nvSpPr>
          <p:cNvPr id="16" name="option-1-3">
            <a:extLst>
              <a:ext uri="{FF2B5EF4-FFF2-40B4-BE49-F238E27FC236}">
                <a16:creationId xmlns:a16="http://schemas.microsoft.com/office/drawing/2014/main" id="{73AF6578-C4A7-4430-B7DF-77F86A4F8C55}"/>
              </a:ext>
            </a:extLst>
          </p:cNvPr>
          <p:cNvSpPr>
            <a:spLocks noGrp="1"/>
          </p:cNvSpPr>
          <p:nvPr/>
        </p:nvSpPr>
        <p:spPr>
          <a:xfrm>
            <a:off x="5362575" y="4962525"/>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It can introduce the culture</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99562202"/>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3B61BB3-57F9-4197-8667-166B6036C405}"/>
              </a:ext>
            </a:extLst>
          </p:cNvPr>
          <p:cNvPicPr>
            <a:picLocks noChangeAspect="1"/>
          </p:cNvPicPr>
          <p:nvPr/>
        </p:nvPicPr>
        <p:blipFill rotWithShape="1">
          <a:blip r:embed="rId5"/>
          <a:srcRect l="42" r="14402"/>
          <a:stretch/>
        </p:blipFill>
        <p:spPr>
          <a:xfrm>
            <a:off x="8280400" y="0"/>
            <a:ext cx="3911600" cy="6858000"/>
          </a:xfrm>
          <a:prstGeom prst="rect">
            <a:avLst/>
          </a:prstGeom>
        </p:spPr>
      </p:pic>
      <p:sp>
        <p:nvSpPr>
          <p:cNvPr id="2" name="title">
            <a:extLst>
              <a:ext uri="{FF2B5EF4-FFF2-40B4-BE49-F238E27FC236}">
                <a16:creationId xmlns:a16="http://schemas.microsoft.com/office/drawing/2014/main" id="{D947B8D4-CCD0-407B-92B3-35E080577097}"/>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5 and 6</a:t>
            </a:r>
          </a:p>
        </p:txBody>
      </p:sp>
      <p:sp>
        <p:nvSpPr>
          <p:cNvPr id="3" name="topic">
            <a:extLst>
              <a:ext uri="{FF2B5EF4-FFF2-40B4-BE49-F238E27FC236}">
                <a16:creationId xmlns:a16="http://schemas.microsoft.com/office/drawing/2014/main" id="{584D8BB8-0679-4AD7-B777-0A61BD6A875F}"/>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503FB005-7758-4B73-8840-DC3E1F3C6098}"/>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3CB66EDB-FE8C-48FF-95DD-21317FF8DD39}"/>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9004AB72-7EF5-4C88-84A5-9AD151F61988}"/>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5">
            <a:extLst>
              <a:ext uri="{FF2B5EF4-FFF2-40B4-BE49-F238E27FC236}">
                <a16:creationId xmlns:a16="http://schemas.microsoft.com/office/drawing/2014/main" id="{B6F57098-10AC-4332-AF80-2933F5864112}"/>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5. What can a neighbourhood show?</a:t>
            </a:r>
          </a:p>
        </p:txBody>
      </p:sp>
      <p:sp>
        <p:nvSpPr>
          <p:cNvPr id="8" name="option-0-0">
            <a:extLst>
              <a:ext uri="{FF2B5EF4-FFF2-40B4-BE49-F238E27FC236}">
                <a16:creationId xmlns:a16="http://schemas.microsoft.com/office/drawing/2014/main" id="{669FBEE5-42C0-4205-BEE1-7895EB0E3D17}"/>
              </a:ext>
            </a:extLst>
          </p:cNvPr>
          <p:cNvSpPr>
            <a:spLocks noGrp="1"/>
          </p:cNvSpPr>
          <p:nvPr/>
        </p:nvSpPr>
        <p:spPr>
          <a:xfrm>
            <a:off x="695325"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Only events from the past</a:t>
            </a:r>
          </a:p>
        </p:txBody>
      </p:sp>
      <p:sp>
        <p:nvSpPr>
          <p:cNvPr id="9" name="option-0-1">
            <a:extLst>
              <a:ext uri="{FF2B5EF4-FFF2-40B4-BE49-F238E27FC236}">
                <a16:creationId xmlns:a16="http://schemas.microsoft.com/office/drawing/2014/main" id="{EDB03F29-92A0-4D25-B6D1-4FFD7672C232}"/>
              </a:ext>
            </a:extLst>
          </p:cNvPr>
          <p:cNvSpPr>
            <a:spLocks noGrp="1"/>
          </p:cNvSpPr>
          <p:nvPr/>
        </p:nvSpPr>
        <p:spPr>
          <a:xfrm>
            <a:off x="695325"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Every natural attraction</a:t>
            </a:r>
          </a:p>
        </p:txBody>
      </p:sp>
      <p:sp>
        <p:nvSpPr>
          <p:cNvPr id="10" name="option-0-2">
            <a:extLst>
              <a:ext uri="{FF2B5EF4-FFF2-40B4-BE49-F238E27FC236}">
                <a16:creationId xmlns:a16="http://schemas.microsoft.com/office/drawing/2014/main" id="{716C9112-83C9-45CC-8D06-2E6F17DB4AE3}"/>
              </a:ext>
            </a:extLst>
          </p:cNvPr>
          <p:cNvSpPr>
            <a:spLocks noGrp="1"/>
          </p:cNvSpPr>
          <p:nvPr/>
        </p:nvSpPr>
        <p:spPr>
          <a:xfrm>
            <a:off x="695325"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a country's oldest buildings</a:t>
            </a:r>
          </a:p>
        </p:txBody>
      </p:sp>
      <p:sp>
        <p:nvSpPr>
          <p:cNvPr id="11" name="option-0-3">
            <a:extLst>
              <a:ext uri="{FF2B5EF4-FFF2-40B4-BE49-F238E27FC236}">
                <a16:creationId xmlns:a16="http://schemas.microsoft.com/office/drawing/2014/main" id="{4BD9E465-6814-4454-85A8-4F1699F099F0}"/>
              </a:ext>
            </a:extLst>
          </p:cNvPr>
          <p:cNvSpPr>
            <a:spLocks noGrp="1"/>
          </p:cNvSpPr>
          <p:nvPr/>
        </p:nvSpPr>
        <p:spPr>
          <a:xfrm>
            <a:off x="695325"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Ordinary daily life</a:t>
            </a:r>
          </a:p>
        </p:txBody>
      </p:sp>
      <p:sp>
        <p:nvSpPr>
          <p:cNvPr id="12" name="question-6">
            <a:extLst>
              <a:ext uri="{FF2B5EF4-FFF2-40B4-BE49-F238E27FC236}">
                <a16:creationId xmlns:a16="http://schemas.microsoft.com/office/drawing/2014/main" id="{62E47DF0-88A5-4788-AB0A-B2EA3DD22A9F}"/>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6. Which natural feature is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mentioned?</a:t>
            </a:r>
          </a:p>
        </p:txBody>
      </p:sp>
      <p:sp>
        <p:nvSpPr>
          <p:cNvPr id="13" name="option-1-0">
            <a:extLst>
              <a:ext uri="{FF2B5EF4-FFF2-40B4-BE49-F238E27FC236}">
                <a16:creationId xmlns:a16="http://schemas.microsoft.com/office/drawing/2014/main" id="{35734ED6-BEBB-44B2-8398-75A6714C0A9B}"/>
              </a:ext>
            </a:extLst>
          </p:cNvPr>
          <p:cNvSpPr>
            <a:spLocks noGrp="1"/>
          </p:cNvSpPr>
          <p:nvPr/>
        </p:nvSpPr>
        <p:spPr>
          <a:xfrm>
            <a:off x="5362575"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Volcanoes</a:t>
            </a:r>
          </a:p>
        </p:txBody>
      </p:sp>
      <p:sp>
        <p:nvSpPr>
          <p:cNvPr id="14" name="option-1-1">
            <a:extLst>
              <a:ext uri="{FF2B5EF4-FFF2-40B4-BE49-F238E27FC236}">
                <a16:creationId xmlns:a16="http://schemas.microsoft.com/office/drawing/2014/main" id="{3C24B9C5-3965-4415-B2E7-B1B62A2909F2}"/>
              </a:ext>
            </a:extLst>
          </p:cNvPr>
          <p:cNvSpPr>
            <a:spLocks noGrp="1"/>
          </p:cNvSpPr>
          <p:nvPr/>
        </p:nvSpPr>
        <p:spPr>
          <a:xfrm>
            <a:off x="5362575"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Caves</a:t>
            </a:r>
          </a:p>
        </p:txBody>
      </p:sp>
      <p:sp>
        <p:nvSpPr>
          <p:cNvPr id="15" name="option-1-2">
            <a:extLst>
              <a:ext uri="{FF2B5EF4-FFF2-40B4-BE49-F238E27FC236}">
                <a16:creationId xmlns:a16="http://schemas.microsoft.com/office/drawing/2014/main" id="{2E0E8EBE-45F4-4FC1-AA9F-A644F64F6224}"/>
              </a:ext>
            </a:extLst>
          </p:cNvPr>
          <p:cNvSpPr>
            <a:spLocks noGrp="1"/>
          </p:cNvSpPr>
          <p:nvPr/>
        </p:nvSpPr>
        <p:spPr>
          <a:xfrm>
            <a:off x="5362575"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Mountains</a:t>
            </a:r>
          </a:p>
        </p:txBody>
      </p:sp>
      <p:sp>
        <p:nvSpPr>
          <p:cNvPr id="16" name="option-1-3">
            <a:extLst>
              <a:ext uri="{FF2B5EF4-FFF2-40B4-BE49-F238E27FC236}">
                <a16:creationId xmlns:a16="http://schemas.microsoft.com/office/drawing/2014/main" id="{85AD996C-F478-4F01-BB81-192946F0F40D}"/>
              </a:ext>
            </a:extLst>
          </p:cNvPr>
          <p:cNvSpPr>
            <a:spLocks noGrp="1"/>
          </p:cNvSpPr>
          <p:nvPr/>
        </p:nvSpPr>
        <p:spPr>
          <a:xfrm>
            <a:off x="5362575"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Deserts</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324811618"/>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13902CB-B737-41B8-8758-3DA1E008A575}"/>
              </a:ext>
            </a:extLst>
          </p:cNvPr>
          <p:cNvPicPr>
            <a:picLocks noChangeAspect="1"/>
          </p:cNvPicPr>
          <p:nvPr/>
        </p:nvPicPr>
        <p:blipFill rotWithShape="1">
          <a:blip r:embed="rId5"/>
          <a:srcRect l="8931" r="23957"/>
          <a:stretch/>
        </p:blipFill>
        <p:spPr>
          <a:xfrm>
            <a:off x="9123680" y="0"/>
            <a:ext cx="3068320" cy="6858000"/>
          </a:xfrm>
          <a:prstGeom prst="rect">
            <a:avLst/>
          </a:prstGeom>
        </p:spPr>
      </p:pic>
      <p:sp>
        <p:nvSpPr>
          <p:cNvPr id="2" name="title">
            <a:extLst>
              <a:ext uri="{FF2B5EF4-FFF2-40B4-BE49-F238E27FC236}">
                <a16:creationId xmlns:a16="http://schemas.microsoft.com/office/drawing/2014/main" id="{E72B4EA7-EB6D-49A7-B715-94772051833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7 and 8</a:t>
            </a:r>
          </a:p>
        </p:txBody>
      </p:sp>
      <p:sp>
        <p:nvSpPr>
          <p:cNvPr id="3" name="topic">
            <a:extLst>
              <a:ext uri="{FF2B5EF4-FFF2-40B4-BE49-F238E27FC236}">
                <a16:creationId xmlns:a16="http://schemas.microsoft.com/office/drawing/2014/main" id="{5540310A-0A7A-4DB3-95F6-98CC95DF4117}"/>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C9AC814E-2D2D-4768-B119-C1E75592B792}"/>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44D211CD-14F9-4789-ADC2-984255222685}"/>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FF2E0C8-70FD-4C9B-A1C5-8FAE9067487E}"/>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7">
            <a:extLst>
              <a:ext uri="{FF2B5EF4-FFF2-40B4-BE49-F238E27FC236}">
                <a16:creationId xmlns:a16="http://schemas.microsoft.com/office/drawing/2014/main" id="{85EAE3F2-424F-4097-96A0-CC9147EEA405}"/>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7. What must be considered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carefully?</a:t>
            </a:r>
          </a:p>
        </p:txBody>
      </p:sp>
      <p:sp>
        <p:nvSpPr>
          <p:cNvPr id="8" name="option-0-0">
            <a:extLst>
              <a:ext uri="{FF2B5EF4-FFF2-40B4-BE49-F238E27FC236}">
                <a16:creationId xmlns:a16="http://schemas.microsoft.com/office/drawing/2014/main" id="{D5477D28-F1C0-4C28-BAB8-2B41C8E96229}"/>
              </a:ext>
            </a:extLst>
          </p:cNvPr>
          <p:cNvSpPr>
            <a:spLocks noGrp="1"/>
          </p:cNvSpPr>
          <p:nvPr/>
        </p:nvSpPr>
        <p:spPr>
          <a:xfrm>
            <a:off x="638175"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visitor's shoe size</a:t>
            </a:r>
          </a:p>
        </p:txBody>
      </p:sp>
      <p:sp>
        <p:nvSpPr>
          <p:cNvPr id="9" name="option-0-1">
            <a:extLst>
              <a:ext uri="{FF2B5EF4-FFF2-40B4-BE49-F238E27FC236}">
                <a16:creationId xmlns:a16="http://schemas.microsoft.com/office/drawing/2014/main" id="{3E2A7A9E-0BB5-43DC-9F1C-5073BC73FC96}"/>
              </a:ext>
            </a:extLst>
          </p:cNvPr>
          <p:cNvSpPr>
            <a:spLocks noGrp="1"/>
          </p:cNvSpPr>
          <p:nvPr/>
        </p:nvSpPr>
        <p:spPr>
          <a:xfrm>
            <a:off x="638175"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The number of postcards sold</a:t>
            </a:r>
          </a:p>
        </p:txBody>
      </p:sp>
      <p:sp>
        <p:nvSpPr>
          <p:cNvPr id="10" name="option-0-2">
            <a:extLst>
              <a:ext uri="{FF2B5EF4-FFF2-40B4-BE49-F238E27FC236}">
                <a16:creationId xmlns:a16="http://schemas.microsoft.com/office/drawing/2014/main" id="{C215691B-D7F6-4B0C-BEB0-E8B685DEB921}"/>
              </a:ext>
            </a:extLst>
          </p:cNvPr>
          <p:cNvSpPr>
            <a:spLocks noGrp="1"/>
          </p:cNvSpPr>
          <p:nvPr/>
        </p:nvSpPr>
        <p:spPr>
          <a:xfrm>
            <a:off x="638175"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Travel time</a:t>
            </a:r>
          </a:p>
        </p:txBody>
      </p:sp>
      <p:sp>
        <p:nvSpPr>
          <p:cNvPr id="11" name="option-0-3">
            <a:extLst>
              <a:ext uri="{FF2B5EF4-FFF2-40B4-BE49-F238E27FC236}">
                <a16:creationId xmlns:a16="http://schemas.microsoft.com/office/drawing/2014/main" id="{EBF28F87-231D-4D33-9DB3-0E83E3167CF8}"/>
              </a:ext>
            </a:extLst>
          </p:cNvPr>
          <p:cNvSpPr>
            <a:spLocks noGrp="1"/>
          </p:cNvSpPr>
          <p:nvPr/>
        </p:nvSpPr>
        <p:spPr>
          <a:xfrm>
            <a:off x="638175"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The age of every building</a:t>
            </a:r>
          </a:p>
        </p:txBody>
      </p:sp>
      <p:sp>
        <p:nvSpPr>
          <p:cNvPr id="12" name="question-8">
            <a:extLst>
              <a:ext uri="{FF2B5EF4-FFF2-40B4-BE49-F238E27FC236}">
                <a16:creationId xmlns:a16="http://schemas.microsoft.com/office/drawing/2014/main" id="{FE61B179-B382-4941-97F9-B90BC37EE012}"/>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8. Why might a wonderful place be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unsuitable?</a:t>
            </a:r>
          </a:p>
        </p:txBody>
      </p:sp>
      <p:sp>
        <p:nvSpPr>
          <p:cNvPr id="13" name="option-1-0">
            <a:extLst>
              <a:ext uri="{FF2B5EF4-FFF2-40B4-BE49-F238E27FC236}">
                <a16:creationId xmlns:a16="http://schemas.microsoft.com/office/drawing/2014/main" id="{CE0B5A03-9C0E-42A8-A674-250255219A6B}"/>
              </a:ext>
            </a:extLst>
          </p:cNvPr>
          <p:cNvSpPr>
            <a:spLocks noGrp="1"/>
          </p:cNvSpPr>
          <p:nvPr/>
        </p:nvSpPr>
        <p:spPr>
          <a:xfrm>
            <a:off x="5305425" y="27241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It may show daily life</a:t>
            </a:r>
          </a:p>
        </p:txBody>
      </p:sp>
      <p:sp>
        <p:nvSpPr>
          <p:cNvPr id="14" name="option-1-1">
            <a:extLst>
              <a:ext uri="{FF2B5EF4-FFF2-40B4-BE49-F238E27FC236}">
                <a16:creationId xmlns:a16="http://schemas.microsoft.com/office/drawing/2014/main" id="{5C7B9FE3-4180-4DF2-8202-2BE4497034B7}"/>
              </a:ext>
            </a:extLst>
          </p:cNvPr>
          <p:cNvSpPr>
            <a:spLocks noGrp="1"/>
          </p:cNvSpPr>
          <p:nvPr/>
        </p:nvSpPr>
        <p:spPr>
          <a:xfrm>
            <a:off x="5305425" y="34671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It may offer local food</a:t>
            </a:r>
          </a:p>
        </p:txBody>
      </p:sp>
      <p:sp>
        <p:nvSpPr>
          <p:cNvPr id="15" name="option-1-2">
            <a:extLst>
              <a:ext uri="{FF2B5EF4-FFF2-40B4-BE49-F238E27FC236}">
                <a16:creationId xmlns:a16="http://schemas.microsoft.com/office/drawing/2014/main" id="{688B1A7C-9B81-495D-8CA7-75550FC996CB}"/>
              </a:ext>
            </a:extLst>
          </p:cNvPr>
          <p:cNvSpPr>
            <a:spLocks noGrp="1"/>
          </p:cNvSpPr>
          <p:nvPr/>
        </p:nvSpPr>
        <p:spPr>
          <a:xfrm>
            <a:off x="5305425" y="421005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It may match the visitor's interests</a:t>
            </a:r>
          </a:p>
        </p:txBody>
      </p:sp>
      <p:sp>
        <p:nvSpPr>
          <p:cNvPr id="16" name="option-1-3">
            <a:extLst>
              <a:ext uri="{FF2B5EF4-FFF2-40B4-BE49-F238E27FC236}">
                <a16:creationId xmlns:a16="http://schemas.microsoft.com/office/drawing/2014/main" id="{73080F79-0D86-4D5B-80F4-432AB64DF388}"/>
              </a:ext>
            </a:extLst>
          </p:cNvPr>
          <p:cNvSpPr>
            <a:spLocks noGrp="1"/>
          </p:cNvSpPr>
          <p:nvPr/>
        </p:nvSpPr>
        <p:spPr>
          <a:xfrm>
            <a:off x="5305425" y="4953000"/>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It may be five hours away</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1936467257"/>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EB0746E-C918-4FC1-8E10-87DF40D30F8C}"/>
              </a:ext>
            </a:extLst>
          </p:cNvPr>
          <p:cNvPicPr>
            <a:picLocks noChangeAspect="1"/>
          </p:cNvPicPr>
          <p:nvPr/>
        </p:nvPicPr>
        <p:blipFill rotWithShape="1">
          <a:blip r:embed="rId5"/>
          <a:srcRect l="9598" r="23957"/>
          <a:stretch/>
        </p:blipFill>
        <p:spPr>
          <a:xfrm>
            <a:off x="9154160" y="0"/>
            <a:ext cx="3037840" cy="6858000"/>
          </a:xfrm>
          <a:prstGeom prst="rect">
            <a:avLst/>
          </a:prstGeom>
        </p:spPr>
      </p:pic>
      <p:sp>
        <p:nvSpPr>
          <p:cNvPr id="2" name="title">
            <a:extLst>
              <a:ext uri="{FF2B5EF4-FFF2-40B4-BE49-F238E27FC236}">
                <a16:creationId xmlns:a16="http://schemas.microsoft.com/office/drawing/2014/main" id="{23D3765F-8772-4C18-BD3E-3B8866AF656C}"/>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Questions 9 and 10</a:t>
            </a:r>
          </a:p>
        </p:txBody>
      </p:sp>
      <p:sp>
        <p:nvSpPr>
          <p:cNvPr id="3" name="topic">
            <a:extLst>
              <a:ext uri="{FF2B5EF4-FFF2-40B4-BE49-F238E27FC236}">
                <a16:creationId xmlns:a16="http://schemas.microsoft.com/office/drawing/2014/main" id="{5267D132-6D1E-4C1B-803E-F78E9527C379}"/>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95355390-CBE6-42AE-888F-F9CDC684339F}"/>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553EC67F-FB92-4BF5-B511-2ED7223DE01A}"/>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B5CCA868-D447-4D04-A76C-392FEC6701E7}"/>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question-9">
            <a:extLst>
              <a:ext uri="{FF2B5EF4-FFF2-40B4-BE49-F238E27FC236}">
                <a16:creationId xmlns:a16="http://schemas.microsoft.com/office/drawing/2014/main" id="{E009BE29-FFC6-4271-B62D-22F215D29361}"/>
              </a:ext>
            </a:extLst>
          </p:cNvPr>
          <p:cNvSpPr>
            <a:spLocks noGrp="1"/>
          </p:cNvSpPr>
          <p:nvPr/>
        </p:nvSpPr>
        <p:spPr>
          <a:xfrm>
            <a:off x="45720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a:solidFill>
                  <a:srgbClr val="213C40"/>
                </a:solidFill>
                <a:latin typeface="Arial"/>
                <a:ea typeface="Arial"/>
                <a:cs typeface="Arial"/>
              </a:rPr>
              <a:t>9. What else should shape the plan?</a:t>
            </a:r>
          </a:p>
        </p:txBody>
      </p:sp>
      <p:sp>
        <p:nvSpPr>
          <p:cNvPr id="8" name="option-0-0">
            <a:extLst>
              <a:ext uri="{FF2B5EF4-FFF2-40B4-BE49-F238E27FC236}">
                <a16:creationId xmlns:a16="http://schemas.microsoft.com/office/drawing/2014/main" id="{A9998A56-C70F-48DC-BA0C-7EBD3320EE74}"/>
              </a:ext>
            </a:extLst>
          </p:cNvPr>
          <p:cNvSpPr>
            <a:spLocks noGrp="1"/>
          </p:cNvSpPr>
          <p:nvPr/>
        </p:nvSpPr>
        <p:spPr>
          <a:xfrm>
            <a:off x="609600" y="25574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The visitor's interests</a:t>
            </a:r>
          </a:p>
        </p:txBody>
      </p:sp>
      <p:sp>
        <p:nvSpPr>
          <p:cNvPr id="9" name="option-0-1">
            <a:extLst>
              <a:ext uri="{FF2B5EF4-FFF2-40B4-BE49-F238E27FC236}">
                <a16:creationId xmlns:a16="http://schemas.microsoft.com/office/drawing/2014/main" id="{2B51EF67-4D1F-4125-B59E-5E93345834B7}"/>
              </a:ext>
            </a:extLst>
          </p:cNvPr>
          <p:cNvSpPr>
            <a:spLocks noGrp="1"/>
          </p:cNvSpPr>
          <p:nvPr/>
        </p:nvSpPr>
        <p:spPr>
          <a:xfrm>
            <a:off x="609600" y="33004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B. A fixed plan for every person</a:t>
            </a:r>
          </a:p>
        </p:txBody>
      </p:sp>
      <p:sp>
        <p:nvSpPr>
          <p:cNvPr id="10" name="option-0-2">
            <a:extLst>
              <a:ext uri="{FF2B5EF4-FFF2-40B4-BE49-F238E27FC236}">
                <a16:creationId xmlns:a16="http://schemas.microsoft.com/office/drawing/2014/main" id="{62CA9578-4563-4F80-AE4A-57A428704E6A}"/>
              </a:ext>
            </a:extLst>
          </p:cNvPr>
          <p:cNvSpPr>
            <a:spLocks noGrp="1"/>
          </p:cNvSpPr>
          <p:nvPr/>
        </p:nvSpPr>
        <p:spPr>
          <a:xfrm>
            <a:off x="609600" y="40433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Only the most expensive activity</a:t>
            </a:r>
          </a:p>
        </p:txBody>
      </p:sp>
      <p:sp>
        <p:nvSpPr>
          <p:cNvPr id="11" name="option-0-3">
            <a:extLst>
              <a:ext uri="{FF2B5EF4-FFF2-40B4-BE49-F238E27FC236}">
                <a16:creationId xmlns:a16="http://schemas.microsoft.com/office/drawing/2014/main" id="{149B25EB-83A9-40DD-9FCA-A015BBE681AE}"/>
              </a:ext>
            </a:extLst>
          </p:cNvPr>
          <p:cNvSpPr>
            <a:spLocks noGrp="1"/>
          </p:cNvSpPr>
          <p:nvPr/>
        </p:nvSpPr>
        <p:spPr>
          <a:xfrm>
            <a:off x="609600" y="47863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Only the guide's favourite place</a:t>
            </a:r>
          </a:p>
        </p:txBody>
      </p:sp>
      <p:sp>
        <p:nvSpPr>
          <p:cNvPr id="12" name="question-10">
            <a:extLst>
              <a:ext uri="{FF2B5EF4-FFF2-40B4-BE49-F238E27FC236}">
                <a16:creationId xmlns:a16="http://schemas.microsoft.com/office/drawing/2014/main" id="{B5E61EF1-9EA4-4A8A-8A93-773E9A6A8809}"/>
              </a:ext>
            </a:extLst>
          </p:cNvPr>
          <p:cNvSpPr>
            <a:spLocks noGrp="1"/>
          </p:cNvSpPr>
          <p:nvPr/>
        </p:nvSpPr>
        <p:spPr>
          <a:xfrm>
            <a:off x="5124450" y="1857375"/>
            <a:ext cx="4286250" cy="1047750"/>
          </a:xfrm>
          <a:prstGeom prst="rect">
            <a:avLst/>
          </a:prstGeom>
          <a:noFill/>
          <a:ln w="0">
            <a:noFill/>
            <a:prstDash val="solid"/>
          </a:ln>
        </p:spPr>
        <p:txBody>
          <a:bodyPr wrap="square" lIns="0" tIns="0" rIns="0" bIns="0">
            <a:noAutofit/>
          </a:bodyPr>
          <a:lstStyle>
            <a:defPPr>
              <a:defRPr sz="1875" b="1">
                <a:solidFill>
                  <a:srgbClr val="213C40"/>
                </a:solidFill>
                <a:latin typeface="Arial"/>
                <a:ea typeface="Arial"/>
                <a:cs typeface="Arial"/>
              </a:defRPr>
            </a:defPPr>
            <a:lvl1pPr>
              <a:defRPr sz="1875" b="1">
                <a:solidFill>
                  <a:srgbClr val="213C40"/>
                </a:solidFill>
                <a:latin typeface="Arial"/>
                <a:ea typeface="Arial"/>
                <a:cs typeface="Arial"/>
              </a:defRPr>
            </a:lvl1pPr>
            <a:lvl2pPr>
              <a:defRPr sz="1875" b="1">
                <a:solidFill>
                  <a:srgbClr val="213C40"/>
                </a:solidFill>
                <a:latin typeface="Arial"/>
                <a:ea typeface="Arial"/>
                <a:cs typeface="Arial"/>
              </a:defRPr>
            </a:lvl2pPr>
            <a:lvl3pPr>
              <a:defRPr sz="1875" b="1">
                <a:solidFill>
                  <a:srgbClr val="213C40"/>
                </a:solidFill>
                <a:latin typeface="Arial"/>
                <a:ea typeface="Arial"/>
                <a:cs typeface="Arial"/>
              </a:defRPr>
            </a:lvl3pPr>
            <a:lvl4pPr>
              <a:defRPr sz="1875" b="1">
                <a:solidFill>
                  <a:srgbClr val="213C40"/>
                </a:solidFill>
                <a:latin typeface="Arial"/>
                <a:ea typeface="Arial"/>
                <a:cs typeface="Arial"/>
              </a:defRPr>
            </a:lvl4pPr>
            <a:lvl5pPr>
              <a:defRPr sz="1875" b="1">
                <a:solidFill>
                  <a:srgbClr val="213C40"/>
                </a:solidFill>
                <a:latin typeface="Arial"/>
                <a:ea typeface="Arial"/>
                <a:cs typeface="Arial"/>
              </a:defRPr>
            </a:lvl5pPr>
            <a:lvl6pPr>
              <a:defRPr sz="1875" b="1">
                <a:solidFill>
                  <a:srgbClr val="213C40"/>
                </a:solidFill>
                <a:latin typeface="Arial"/>
                <a:ea typeface="Arial"/>
                <a:cs typeface="Arial"/>
              </a:defRPr>
            </a:lvl6pPr>
            <a:lvl7pPr>
              <a:defRPr sz="1875" b="1">
                <a:solidFill>
                  <a:srgbClr val="213C40"/>
                </a:solidFill>
                <a:latin typeface="Arial"/>
                <a:ea typeface="Arial"/>
                <a:cs typeface="Arial"/>
              </a:defRPr>
            </a:lvl7pPr>
            <a:lvl8pPr>
              <a:defRPr sz="1875" b="1">
                <a:solidFill>
                  <a:srgbClr val="213C40"/>
                </a:solidFill>
                <a:latin typeface="Arial"/>
                <a:ea typeface="Arial"/>
                <a:cs typeface="Arial"/>
              </a:defRPr>
            </a:lvl8pPr>
            <a:lvl9pPr>
              <a:defRPr sz="1875" b="1">
                <a:solidFill>
                  <a:srgbClr val="213C40"/>
                </a:solidFill>
                <a:latin typeface="Arial"/>
                <a:ea typeface="Arial"/>
                <a:cs typeface="Arial"/>
              </a:defRPr>
            </a:lvl9pPr>
          </a:lstStyle>
          <a:p>
            <a:pPr>
              <a:defRPr sz="1875" b="1">
                <a:solidFill>
                  <a:srgbClr val="213C40"/>
                </a:solidFill>
                <a:latin typeface="Arial"/>
                <a:ea typeface="Arial"/>
                <a:cs typeface="Arial"/>
              </a:defRPr>
            </a:pPr>
            <a:r>
              <a:rPr sz="1875" b="1" dirty="0">
                <a:solidFill>
                  <a:srgbClr val="213C40"/>
                </a:solidFill>
                <a:latin typeface="Arial"/>
                <a:ea typeface="Arial"/>
                <a:cs typeface="Arial"/>
              </a:rPr>
              <a:t>10. What is a realistic goal for the </a:t>
            </a:r>
            <a:endParaRPr lang="tr-TR" sz="1875" b="1" dirty="0">
              <a:solidFill>
                <a:srgbClr val="213C40"/>
              </a:solidFill>
              <a:latin typeface="Arial"/>
              <a:ea typeface="Arial"/>
              <a:cs typeface="Arial"/>
            </a:endParaRPr>
          </a:p>
          <a:p>
            <a:pPr>
              <a:defRPr sz="1875" b="1">
                <a:solidFill>
                  <a:srgbClr val="213C40"/>
                </a:solidFill>
                <a:latin typeface="Arial"/>
                <a:ea typeface="Arial"/>
                <a:cs typeface="Arial"/>
              </a:defRPr>
            </a:pPr>
            <a:r>
              <a:rPr lang="tr-TR" dirty="0"/>
              <a:t>      </a:t>
            </a:r>
            <a:r>
              <a:rPr sz="1875" b="1" dirty="0">
                <a:solidFill>
                  <a:srgbClr val="213C40"/>
                </a:solidFill>
                <a:latin typeface="Arial"/>
                <a:ea typeface="Arial"/>
                <a:cs typeface="Arial"/>
              </a:rPr>
              <a:t>visit?</a:t>
            </a:r>
          </a:p>
        </p:txBody>
      </p:sp>
      <p:sp>
        <p:nvSpPr>
          <p:cNvPr id="13" name="option-1-0">
            <a:extLst>
              <a:ext uri="{FF2B5EF4-FFF2-40B4-BE49-F238E27FC236}">
                <a16:creationId xmlns:a16="http://schemas.microsoft.com/office/drawing/2014/main" id="{5147BD46-0643-468C-ADD9-7AB041356B13}"/>
              </a:ext>
            </a:extLst>
          </p:cNvPr>
          <p:cNvSpPr>
            <a:spLocks noGrp="1"/>
          </p:cNvSpPr>
          <p:nvPr/>
        </p:nvSpPr>
        <p:spPr>
          <a:xfrm>
            <a:off x="5276850" y="25574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A. A complete view of every region</a:t>
            </a:r>
          </a:p>
        </p:txBody>
      </p:sp>
      <p:sp>
        <p:nvSpPr>
          <p:cNvPr id="14" name="option-1-1">
            <a:extLst>
              <a:ext uri="{FF2B5EF4-FFF2-40B4-BE49-F238E27FC236}">
                <a16:creationId xmlns:a16="http://schemas.microsoft.com/office/drawing/2014/main" id="{B2CC12CF-37B8-47CD-97C1-0BB3E6FC35A9}"/>
              </a:ext>
            </a:extLst>
          </p:cNvPr>
          <p:cNvSpPr>
            <a:spLocks noGrp="1"/>
          </p:cNvSpPr>
          <p:nvPr/>
        </p:nvSpPr>
        <p:spPr>
          <a:xfrm>
            <a:off x="5276850" y="33004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dirty="0">
                <a:solidFill>
                  <a:srgbClr val="213C40"/>
                </a:solidFill>
                <a:latin typeface="Arial"/>
                <a:ea typeface="Arial"/>
                <a:cs typeface="Arial"/>
              </a:rPr>
              <a:t>B. A small but memorable picture of the </a:t>
            </a:r>
            <a:endParaRPr lang="tr-TR" sz="1725" b="0" dirty="0">
              <a:solidFill>
                <a:srgbClr val="213C40"/>
              </a:solidFill>
              <a:latin typeface="Arial"/>
              <a:ea typeface="Arial"/>
              <a:cs typeface="Arial"/>
            </a:endParaRPr>
          </a:p>
          <a:p>
            <a:pPr>
              <a:defRPr sz="1725" b="0">
                <a:solidFill>
                  <a:srgbClr val="213C40"/>
                </a:solidFill>
                <a:latin typeface="Arial"/>
                <a:ea typeface="Arial"/>
                <a:cs typeface="Arial"/>
              </a:defRPr>
            </a:pPr>
            <a:r>
              <a:rPr lang="tr-TR" dirty="0"/>
              <a:t>    </a:t>
            </a:r>
            <a:r>
              <a:rPr sz="1725" b="0" dirty="0">
                <a:solidFill>
                  <a:srgbClr val="213C40"/>
                </a:solidFill>
                <a:latin typeface="Arial"/>
                <a:ea typeface="Arial"/>
                <a:cs typeface="Arial"/>
              </a:rPr>
              <a:t>country</a:t>
            </a:r>
          </a:p>
        </p:txBody>
      </p:sp>
      <p:sp>
        <p:nvSpPr>
          <p:cNvPr id="15" name="option-1-2">
            <a:extLst>
              <a:ext uri="{FF2B5EF4-FFF2-40B4-BE49-F238E27FC236}">
                <a16:creationId xmlns:a16="http://schemas.microsoft.com/office/drawing/2014/main" id="{58483533-083F-4962-8D13-018A56228EE1}"/>
              </a:ext>
            </a:extLst>
          </p:cNvPr>
          <p:cNvSpPr>
            <a:spLocks noGrp="1"/>
          </p:cNvSpPr>
          <p:nvPr/>
        </p:nvSpPr>
        <p:spPr>
          <a:xfrm>
            <a:off x="5276850" y="404336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C. A full course in national history</a:t>
            </a:r>
          </a:p>
        </p:txBody>
      </p:sp>
      <p:sp>
        <p:nvSpPr>
          <p:cNvPr id="16" name="option-1-3">
            <a:extLst>
              <a:ext uri="{FF2B5EF4-FFF2-40B4-BE49-F238E27FC236}">
                <a16:creationId xmlns:a16="http://schemas.microsoft.com/office/drawing/2014/main" id="{CB0C424B-3A9E-4248-89BA-D201696E4F7E}"/>
              </a:ext>
            </a:extLst>
          </p:cNvPr>
          <p:cNvSpPr>
            <a:spLocks noGrp="1"/>
          </p:cNvSpPr>
          <p:nvPr/>
        </p:nvSpPr>
        <p:spPr>
          <a:xfrm>
            <a:off x="5276850" y="4786312"/>
            <a:ext cx="4286250" cy="695325"/>
          </a:xfrm>
          <a:prstGeom prst="rect">
            <a:avLst/>
          </a:prstGeom>
          <a:noFill/>
          <a:ln w="0">
            <a:noFill/>
            <a:prstDash val="solid"/>
          </a:ln>
        </p:spPr>
        <p:txBody>
          <a:bodyPr wrap="square" lIns="0" tIns="0" rIns="0" bIns="0">
            <a:noAutofit/>
          </a:bodyPr>
          <a:lstStyle>
            <a:defPPr>
              <a:defRPr sz="1725" b="0">
                <a:solidFill>
                  <a:srgbClr val="213C40"/>
                </a:solidFill>
                <a:latin typeface="Arial"/>
                <a:ea typeface="Arial"/>
                <a:cs typeface="Arial"/>
              </a:defRPr>
            </a:defPPr>
            <a:lvl1pPr>
              <a:defRPr sz="1725" b="0">
                <a:solidFill>
                  <a:srgbClr val="213C40"/>
                </a:solidFill>
                <a:latin typeface="Arial"/>
                <a:ea typeface="Arial"/>
                <a:cs typeface="Arial"/>
              </a:defRPr>
            </a:lvl1pPr>
            <a:lvl2pPr>
              <a:defRPr sz="1725" b="0">
                <a:solidFill>
                  <a:srgbClr val="213C40"/>
                </a:solidFill>
                <a:latin typeface="Arial"/>
                <a:ea typeface="Arial"/>
                <a:cs typeface="Arial"/>
              </a:defRPr>
            </a:lvl2pPr>
            <a:lvl3pPr>
              <a:defRPr sz="1725" b="0">
                <a:solidFill>
                  <a:srgbClr val="213C40"/>
                </a:solidFill>
                <a:latin typeface="Arial"/>
                <a:ea typeface="Arial"/>
                <a:cs typeface="Arial"/>
              </a:defRPr>
            </a:lvl3pPr>
            <a:lvl4pPr>
              <a:defRPr sz="1725" b="0">
                <a:solidFill>
                  <a:srgbClr val="213C40"/>
                </a:solidFill>
                <a:latin typeface="Arial"/>
                <a:ea typeface="Arial"/>
                <a:cs typeface="Arial"/>
              </a:defRPr>
            </a:lvl4pPr>
            <a:lvl5pPr>
              <a:defRPr sz="1725" b="0">
                <a:solidFill>
                  <a:srgbClr val="213C40"/>
                </a:solidFill>
                <a:latin typeface="Arial"/>
                <a:ea typeface="Arial"/>
                <a:cs typeface="Arial"/>
              </a:defRPr>
            </a:lvl5pPr>
            <a:lvl6pPr>
              <a:defRPr sz="1725" b="0">
                <a:solidFill>
                  <a:srgbClr val="213C40"/>
                </a:solidFill>
                <a:latin typeface="Arial"/>
                <a:ea typeface="Arial"/>
                <a:cs typeface="Arial"/>
              </a:defRPr>
            </a:lvl6pPr>
            <a:lvl7pPr>
              <a:defRPr sz="1725" b="0">
                <a:solidFill>
                  <a:srgbClr val="213C40"/>
                </a:solidFill>
                <a:latin typeface="Arial"/>
                <a:ea typeface="Arial"/>
                <a:cs typeface="Arial"/>
              </a:defRPr>
            </a:lvl7pPr>
            <a:lvl8pPr>
              <a:defRPr sz="1725" b="0">
                <a:solidFill>
                  <a:srgbClr val="213C40"/>
                </a:solidFill>
                <a:latin typeface="Arial"/>
                <a:ea typeface="Arial"/>
                <a:cs typeface="Arial"/>
              </a:defRPr>
            </a:lvl8pPr>
            <a:lvl9pPr>
              <a:defRPr sz="1725" b="0">
                <a:solidFill>
                  <a:srgbClr val="213C40"/>
                </a:solidFill>
                <a:latin typeface="Arial"/>
                <a:ea typeface="Arial"/>
                <a:cs typeface="Arial"/>
              </a:defRPr>
            </a:lvl9pPr>
          </a:lstStyle>
          <a:p>
            <a:pPr>
              <a:defRPr sz="1725" b="0">
                <a:solidFill>
                  <a:srgbClr val="213C40"/>
                </a:solidFill>
                <a:latin typeface="Arial"/>
                <a:ea typeface="Arial"/>
                <a:cs typeface="Arial"/>
              </a:defRPr>
            </a:pPr>
            <a:r>
              <a:rPr sz="1725" b="0">
                <a:solidFill>
                  <a:srgbClr val="213C40"/>
                </a:solidFill>
                <a:latin typeface="Arial"/>
                <a:ea typeface="Arial"/>
                <a:cs typeface="Arial"/>
              </a:rPr>
              <a:t>D. A visit to every famous attraction</a:t>
            </a:r>
          </a:p>
        </p:txBody>
      </p:sp>
      <p:pic>
        <p:nvPicPr>
          <p:cNvPr id="18"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887261353"/>
      </p:ext>
    </p:extLst>
  </p:cSld>
  <p:clrMapOvr>
    <a:masterClrMapping/>
  </p:clrMapOvr>
  <p:timing>
    <p:tnLst>
      <p:par>
        <p:cTn id="1" dur="indefinite" restart="never" nodeType="tmRoot">
          <p:childTnLst>
            <p:audio>
              <p:cMediaNode vol="100000">
                <p:cTn id="2" fill="hold" display="0">
                  <p:stCondLst>
                    <p:cond delay="indefinite"/>
                  </p:stCondLst>
                </p:cTn>
                <p:tgtEl>
                  <p:spTgt spid="1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1778C318-6295-48FA-9BD8-DDB2FAD27D32}"/>
              </a:ext>
            </a:extLst>
          </p:cNvPr>
          <p:cNvPicPr>
            <a:picLocks noChangeAspect="1"/>
          </p:cNvPicPr>
          <p:nvPr/>
        </p:nvPicPr>
        <p:blipFill rotWithShape="1">
          <a:blip r:embed="rId5"/>
          <a:srcRect l="485" r="402"/>
          <a:stretch/>
        </p:blipFill>
        <p:spPr>
          <a:xfrm>
            <a:off x="7660640" y="0"/>
            <a:ext cx="4531360" cy="6858000"/>
          </a:xfrm>
          <a:prstGeom prst="rect">
            <a:avLst/>
          </a:prstGeom>
        </p:spPr>
      </p:pic>
      <p:sp>
        <p:nvSpPr>
          <p:cNvPr id="2" name="title">
            <a:extLst>
              <a:ext uri="{FF2B5EF4-FFF2-40B4-BE49-F238E27FC236}">
                <a16:creationId xmlns:a16="http://schemas.microsoft.com/office/drawing/2014/main" id="{2187050D-39DD-446D-A023-06762627D086}"/>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Answer key</a:t>
            </a:r>
          </a:p>
        </p:txBody>
      </p:sp>
      <p:sp>
        <p:nvSpPr>
          <p:cNvPr id="3" name="topic">
            <a:extLst>
              <a:ext uri="{FF2B5EF4-FFF2-40B4-BE49-F238E27FC236}">
                <a16:creationId xmlns:a16="http://schemas.microsoft.com/office/drawing/2014/main" id="{655E1133-A873-4F54-B7EF-2FBF192EECF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8CA12ECF-6F17-4592-832D-443AE334DF67}"/>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B6692395-08EB-4887-9330-20D07B57D46F}"/>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3E49ECD5-7880-4BA9-860F-29AF2406322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key-instructions">
            <a:extLst>
              <a:ext uri="{FF2B5EF4-FFF2-40B4-BE49-F238E27FC236}">
                <a16:creationId xmlns:a16="http://schemas.microsoft.com/office/drawing/2014/main" id="{979C807A-980A-4DA1-8F3B-56194F1B5202}"/>
              </a:ext>
            </a:extLst>
          </p:cNvPr>
          <p:cNvSpPr>
            <a:spLocks noGrp="1"/>
          </p:cNvSpPr>
          <p:nvPr/>
        </p:nvSpPr>
        <p:spPr>
          <a:xfrm>
            <a:off x="457200" y="1838325"/>
            <a:ext cx="8572500" cy="476250"/>
          </a:xfrm>
          <a:prstGeom prst="rect">
            <a:avLst/>
          </a:prstGeom>
          <a:noFill/>
          <a:ln w="0">
            <a:noFill/>
            <a:prstDash val="solid"/>
          </a:ln>
        </p:spPr>
        <p:txBody>
          <a:bodyPr wrap="square" lIns="0" tIns="0" rIns="0" bIns="0">
            <a:noAutofit/>
          </a:bodyPr>
          <a:lstStyle>
            <a:defPPr>
              <a:defRPr sz="1950" b="0">
                <a:solidFill>
                  <a:srgbClr val="213C40"/>
                </a:solidFill>
                <a:latin typeface="Arial"/>
                <a:ea typeface="Arial"/>
                <a:cs typeface="Arial"/>
              </a:defRPr>
            </a:defPPr>
            <a:lvl1pPr>
              <a:defRPr sz="1950" b="0">
                <a:solidFill>
                  <a:srgbClr val="213C40"/>
                </a:solidFill>
                <a:latin typeface="Arial"/>
                <a:ea typeface="Arial"/>
                <a:cs typeface="Arial"/>
              </a:defRPr>
            </a:lvl1pPr>
            <a:lvl2pPr>
              <a:defRPr sz="1950" b="0">
                <a:solidFill>
                  <a:srgbClr val="213C40"/>
                </a:solidFill>
                <a:latin typeface="Arial"/>
                <a:ea typeface="Arial"/>
                <a:cs typeface="Arial"/>
              </a:defRPr>
            </a:lvl2pPr>
            <a:lvl3pPr>
              <a:defRPr sz="1950" b="0">
                <a:solidFill>
                  <a:srgbClr val="213C40"/>
                </a:solidFill>
                <a:latin typeface="Arial"/>
                <a:ea typeface="Arial"/>
                <a:cs typeface="Arial"/>
              </a:defRPr>
            </a:lvl3pPr>
            <a:lvl4pPr>
              <a:defRPr sz="1950" b="0">
                <a:solidFill>
                  <a:srgbClr val="213C40"/>
                </a:solidFill>
                <a:latin typeface="Arial"/>
                <a:ea typeface="Arial"/>
                <a:cs typeface="Arial"/>
              </a:defRPr>
            </a:lvl4pPr>
            <a:lvl5pPr>
              <a:defRPr sz="1950" b="0">
                <a:solidFill>
                  <a:srgbClr val="213C40"/>
                </a:solidFill>
                <a:latin typeface="Arial"/>
                <a:ea typeface="Arial"/>
                <a:cs typeface="Arial"/>
              </a:defRPr>
            </a:lvl5pPr>
            <a:lvl6pPr>
              <a:defRPr sz="1950" b="0">
                <a:solidFill>
                  <a:srgbClr val="213C40"/>
                </a:solidFill>
                <a:latin typeface="Arial"/>
                <a:ea typeface="Arial"/>
                <a:cs typeface="Arial"/>
              </a:defRPr>
            </a:lvl6pPr>
            <a:lvl7pPr>
              <a:defRPr sz="1950" b="0">
                <a:solidFill>
                  <a:srgbClr val="213C40"/>
                </a:solidFill>
                <a:latin typeface="Arial"/>
                <a:ea typeface="Arial"/>
                <a:cs typeface="Arial"/>
              </a:defRPr>
            </a:lvl7pPr>
            <a:lvl8pPr>
              <a:defRPr sz="1950" b="0">
                <a:solidFill>
                  <a:srgbClr val="213C40"/>
                </a:solidFill>
                <a:latin typeface="Arial"/>
                <a:ea typeface="Arial"/>
                <a:cs typeface="Arial"/>
              </a:defRPr>
            </a:lvl8pPr>
            <a:lvl9pPr>
              <a:defRPr sz="1950" b="0">
                <a:solidFill>
                  <a:srgbClr val="213C40"/>
                </a:solidFill>
                <a:latin typeface="Arial"/>
                <a:ea typeface="Arial"/>
                <a:cs typeface="Arial"/>
              </a:defRPr>
            </a:lvl9pPr>
          </a:lstStyle>
          <a:p>
            <a:pPr>
              <a:defRPr sz="1950" b="0">
                <a:solidFill>
                  <a:srgbClr val="213C40"/>
                </a:solidFill>
                <a:latin typeface="Arial"/>
                <a:ea typeface="Arial"/>
                <a:cs typeface="Arial"/>
              </a:defRPr>
            </a:pPr>
            <a:r>
              <a:rPr sz="1950" b="0">
                <a:solidFill>
                  <a:srgbClr val="213C40"/>
                </a:solidFill>
                <a:latin typeface="Arial"/>
                <a:ea typeface="Arial"/>
                <a:cs typeface="Arial"/>
              </a:rPr>
              <a:t>Check after answering all 10 questions.</a:t>
            </a:r>
          </a:p>
        </p:txBody>
      </p:sp>
      <p:sp>
        <p:nvSpPr>
          <p:cNvPr id="8" name="key-0">
            <a:extLst>
              <a:ext uri="{FF2B5EF4-FFF2-40B4-BE49-F238E27FC236}">
                <a16:creationId xmlns:a16="http://schemas.microsoft.com/office/drawing/2014/main" id="{F7C92EC2-CF76-4CB9-8BB5-F733EE5DBA94}"/>
              </a:ext>
            </a:extLst>
          </p:cNvPr>
          <p:cNvSpPr>
            <a:spLocks noGrp="1"/>
          </p:cNvSpPr>
          <p:nvPr/>
        </p:nvSpPr>
        <p:spPr>
          <a:xfrm>
            <a:off x="666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 D</a:t>
            </a:r>
          </a:p>
        </p:txBody>
      </p:sp>
      <p:sp>
        <p:nvSpPr>
          <p:cNvPr id="9" name="key-1">
            <a:extLst>
              <a:ext uri="{FF2B5EF4-FFF2-40B4-BE49-F238E27FC236}">
                <a16:creationId xmlns:a16="http://schemas.microsoft.com/office/drawing/2014/main" id="{31E3D578-43D3-40CB-89D2-A2EBA36A6FC7}"/>
              </a:ext>
            </a:extLst>
          </p:cNvPr>
          <p:cNvSpPr>
            <a:spLocks noGrp="1"/>
          </p:cNvSpPr>
          <p:nvPr/>
        </p:nvSpPr>
        <p:spPr>
          <a:xfrm>
            <a:off x="666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2. A</a:t>
            </a:r>
          </a:p>
        </p:txBody>
      </p:sp>
      <p:sp>
        <p:nvSpPr>
          <p:cNvPr id="10" name="key-2">
            <a:extLst>
              <a:ext uri="{FF2B5EF4-FFF2-40B4-BE49-F238E27FC236}">
                <a16:creationId xmlns:a16="http://schemas.microsoft.com/office/drawing/2014/main" id="{795616F5-87ED-409E-A44E-B6DE962AD2ED}"/>
              </a:ext>
            </a:extLst>
          </p:cNvPr>
          <p:cNvSpPr>
            <a:spLocks noGrp="1"/>
          </p:cNvSpPr>
          <p:nvPr/>
        </p:nvSpPr>
        <p:spPr>
          <a:xfrm>
            <a:off x="666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3. A</a:t>
            </a:r>
          </a:p>
        </p:txBody>
      </p:sp>
      <p:sp>
        <p:nvSpPr>
          <p:cNvPr id="11" name="key-3">
            <a:extLst>
              <a:ext uri="{FF2B5EF4-FFF2-40B4-BE49-F238E27FC236}">
                <a16:creationId xmlns:a16="http://schemas.microsoft.com/office/drawing/2014/main" id="{890926C2-0251-4E9C-9051-E4809EDF5F89}"/>
              </a:ext>
            </a:extLst>
          </p:cNvPr>
          <p:cNvSpPr>
            <a:spLocks noGrp="1"/>
          </p:cNvSpPr>
          <p:nvPr/>
        </p:nvSpPr>
        <p:spPr>
          <a:xfrm>
            <a:off x="666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4. D</a:t>
            </a:r>
          </a:p>
        </p:txBody>
      </p:sp>
      <p:sp>
        <p:nvSpPr>
          <p:cNvPr id="12" name="key-4">
            <a:extLst>
              <a:ext uri="{FF2B5EF4-FFF2-40B4-BE49-F238E27FC236}">
                <a16:creationId xmlns:a16="http://schemas.microsoft.com/office/drawing/2014/main" id="{98426525-3EEB-4E31-92E3-B5585EE30775}"/>
              </a:ext>
            </a:extLst>
          </p:cNvPr>
          <p:cNvSpPr>
            <a:spLocks noGrp="1"/>
          </p:cNvSpPr>
          <p:nvPr/>
        </p:nvSpPr>
        <p:spPr>
          <a:xfrm>
            <a:off x="666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5. D</a:t>
            </a:r>
          </a:p>
        </p:txBody>
      </p:sp>
      <p:sp>
        <p:nvSpPr>
          <p:cNvPr id="13" name="key-5">
            <a:extLst>
              <a:ext uri="{FF2B5EF4-FFF2-40B4-BE49-F238E27FC236}">
                <a16:creationId xmlns:a16="http://schemas.microsoft.com/office/drawing/2014/main" id="{3F2E51F4-2EDD-4C99-BF61-006A1723DB77}"/>
              </a:ext>
            </a:extLst>
          </p:cNvPr>
          <p:cNvSpPr>
            <a:spLocks noGrp="1"/>
          </p:cNvSpPr>
          <p:nvPr/>
        </p:nvSpPr>
        <p:spPr>
          <a:xfrm>
            <a:off x="4857750" y="26193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6. C</a:t>
            </a:r>
          </a:p>
        </p:txBody>
      </p:sp>
      <p:sp>
        <p:nvSpPr>
          <p:cNvPr id="14" name="key-6">
            <a:extLst>
              <a:ext uri="{FF2B5EF4-FFF2-40B4-BE49-F238E27FC236}">
                <a16:creationId xmlns:a16="http://schemas.microsoft.com/office/drawing/2014/main" id="{2752671D-0C51-47B9-A01F-E4F2559EEEB6}"/>
              </a:ext>
            </a:extLst>
          </p:cNvPr>
          <p:cNvSpPr>
            <a:spLocks noGrp="1"/>
          </p:cNvSpPr>
          <p:nvPr/>
        </p:nvSpPr>
        <p:spPr>
          <a:xfrm>
            <a:off x="4857750" y="32289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7. C</a:t>
            </a:r>
          </a:p>
        </p:txBody>
      </p:sp>
      <p:sp>
        <p:nvSpPr>
          <p:cNvPr id="15" name="key-7">
            <a:extLst>
              <a:ext uri="{FF2B5EF4-FFF2-40B4-BE49-F238E27FC236}">
                <a16:creationId xmlns:a16="http://schemas.microsoft.com/office/drawing/2014/main" id="{8E9F834C-63DA-4FDB-817F-EA40EEC14826}"/>
              </a:ext>
            </a:extLst>
          </p:cNvPr>
          <p:cNvSpPr>
            <a:spLocks noGrp="1"/>
          </p:cNvSpPr>
          <p:nvPr/>
        </p:nvSpPr>
        <p:spPr>
          <a:xfrm>
            <a:off x="4857750" y="38385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8. D</a:t>
            </a:r>
          </a:p>
        </p:txBody>
      </p:sp>
      <p:sp>
        <p:nvSpPr>
          <p:cNvPr id="16" name="key-8">
            <a:extLst>
              <a:ext uri="{FF2B5EF4-FFF2-40B4-BE49-F238E27FC236}">
                <a16:creationId xmlns:a16="http://schemas.microsoft.com/office/drawing/2014/main" id="{4FF857D4-06E0-46E5-8A70-826013B3E63F}"/>
              </a:ext>
            </a:extLst>
          </p:cNvPr>
          <p:cNvSpPr>
            <a:spLocks noGrp="1"/>
          </p:cNvSpPr>
          <p:nvPr/>
        </p:nvSpPr>
        <p:spPr>
          <a:xfrm>
            <a:off x="4857750" y="44481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9. A</a:t>
            </a:r>
          </a:p>
        </p:txBody>
      </p:sp>
      <p:sp>
        <p:nvSpPr>
          <p:cNvPr id="17" name="key-9">
            <a:extLst>
              <a:ext uri="{FF2B5EF4-FFF2-40B4-BE49-F238E27FC236}">
                <a16:creationId xmlns:a16="http://schemas.microsoft.com/office/drawing/2014/main" id="{9CE89C9E-4CFC-4BAE-BA4D-FF9B861F2C94}"/>
              </a:ext>
            </a:extLst>
          </p:cNvPr>
          <p:cNvSpPr>
            <a:spLocks noGrp="1"/>
          </p:cNvSpPr>
          <p:nvPr/>
        </p:nvSpPr>
        <p:spPr>
          <a:xfrm>
            <a:off x="4857750" y="5057775"/>
            <a:ext cx="3333750" cy="476250"/>
          </a:xfrm>
          <a:prstGeom prst="rect">
            <a:avLst/>
          </a:prstGeom>
          <a:noFill/>
          <a:ln w="0">
            <a:noFill/>
            <a:prstDash val="solid"/>
          </a:ln>
        </p:spPr>
        <p:txBody>
          <a:bodyPr wrap="square" lIns="0" tIns="0" rIns="0" bIns="0">
            <a:noAutofit/>
          </a:bodyPr>
          <a:lstStyle>
            <a:defPPr>
              <a:defRPr sz="2400" b="1">
                <a:solidFill>
                  <a:srgbClr val="213C40"/>
                </a:solidFill>
                <a:latin typeface="Arial"/>
                <a:ea typeface="Arial"/>
                <a:cs typeface="Arial"/>
              </a:defRPr>
            </a:defPPr>
            <a:lvl1pPr>
              <a:defRPr sz="2400" b="1">
                <a:solidFill>
                  <a:srgbClr val="213C40"/>
                </a:solidFill>
                <a:latin typeface="Arial"/>
                <a:ea typeface="Arial"/>
                <a:cs typeface="Arial"/>
              </a:defRPr>
            </a:lvl1pPr>
            <a:lvl2pPr>
              <a:defRPr sz="2400" b="1">
                <a:solidFill>
                  <a:srgbClr val="213C40"/>
                </a:solidFill>
                <a:latin typeface="Arial"/>
                <a:ea typeface="Arial"/>
                <a:cs typeface="Arial"/>
              </a:defRPr>
            </a:lvl2pPr>
            <a:lvl3pPr>
              <a:defRPr sz="2400" b="1">
                <a:solidFill>
                  <a:srgbClr val="213C40"/>
                </a:solidFill>
                <a:latin typeface="Arial"/>
                <a:ea typeface="Arial"/>
                <a:cs typeface="Arial"/>
              </a:defRPr>
            </a:lvl3pPr>
            <a:lvl4pPr>
              <a:defRPr sz="2400" b="1">
                <a:solidFill>
                  <a:srgbClr val="213C40"/>
                </a:solidFill>
                <a:latin typeface="Arial"/>
                <a:ea typeface="Arial"/>
                <a:cs typeface="Arial"/>
              </a:defRPr>
            </a:lvl4pPr>
            <a:lvl5pPr>
              <a:defRPr sz="2400" b="1">
                <a:solidFill>
                  <a:srgbClr val="213C40"/>
                </a:solidFill>
                <a:latin typeface="Arial"/>
                <a:ea typeface="Arial"/>
                <a:cs typeface="Arial"/>
              </a:defRPr>
            </a:lvl5pPr>
            <a:lvl6pPr>
              <a:defRPr sz="2400" b="1">
                <a:solidFill>
                  <a:srgbClr val="213C40"/>
                </a:solidFill>
                <a:latin typeface="Arial"/>
                <a:ea typeface="Arial"/>
                <a:cs typeface="Arial"/>
              </a:defRPr>
            </a:lvl6pPr>
            <a:lvl7pPr>
              <a:defRPr sz="2400" b="1">
                <a:solidFill>
                  <a:srgbClr val="213C40"/>
                </a:solidFill>
                <a:latin typeface="Arial"/>
                <a:ea typeface="Arial"/>
                <a:cs typeface="Arial"/>
              </a:defRPr>
            </a:lvl7pPr>
            <a:lvl8pPr>
              <a:defRPr sz="2400" b="1">
                <a:solidFill>
                  <a:srgbClr val="213C40"/>
                </a:solidFill>
                <a:latin typeface="Arial"/>
                <a:ea typeface="Arial"/>
                <a:cs typeface="Arial"/>
              </a:defRPr>
            </a:lvl8pPr>
            <a:lvl9pPr>
              <a:defRPr sz="2400" b="1">
                <a:solidFill>
                  <a:srgbClr val="213C40"/>
                </a:solidFill>
                <a:latin typeface="Arial"/>
                <a:ea typeface="Arial"/>
                <a:cs typeface="Arial"/>
              </a:defRPr>
            </a:lvl9pPr>
          </a:lstStyle>
          <a:p>
            <a:pPr>
              <a:defRPr sz="2400" b="1">
                <a:solidFill>
                  <a:srgbClr val="213C40"/>
                </a:solidFill>
                <a:latin typeface="Arial"/>
                <a:ea typeface="Arial"/>
                <a:cs typeface="Arial"/>
              </a:defRPr>
            </a:pPr>
            <a:r>
              <a:rPr sz="2400" b="1">
                <a:solidFill>
                  <a:srgbClr val="213C40"/>
                </a:solidFill>
                <a:latin typeface="Arial"/>
                <a:ea typeface="Arial"/>
                <a:cs typeface="Arial"/>
              </a:rPr>
              <a:t>10. B</a:t>
            </a:r>
          </a:p>
        </p:txBody>
      </p:sp>
      <p:pic>
        <p:nvPicPr>
          <p:cNvPr id="1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2027315325"/>
      </p:ext>
    </p:extLst>
  </p:cSld>
  <p:clrMapOvr>
    <a:masterClrMapping/>
  </p:clrMapOvr>
  <p:timing>
    <p:tnLst>
      <p:par>
        <p:cTn id="1" dur="indefinite" restart="never" nodeType="tmRoot">
          <p:childTnLst>
            <p:audio>
              <p:cMediaNode vol="100000">
                <p:cTn id="2" fill="hold" display="0">
                  <p:stCondLst>
                    <p:cond delay="indefinite"/>
                  </p:stCondLst>
                </p:cTn>
                <p:tgtEl>
                  <p:spTgt spid="1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AF5"/>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3FCB44D-3C82-4B68-B451-FF31BACCC6E0}"/>
              </a:ext>
            </a:extLst>
          </p:cNvPr>
          <p:cNvPicPr>
            <a:picLocks noChangeAspect="1"/>
          </p:cNvPicPr>
          <p:nvPr/>
        </p:nvPicPr>
        <p:blipFill rotWithShape="1">
          <a:blip r:embed="rId5"/>
          <a:srcRect l="42" r="5069"/>
          <a:stretch/>
        </p:blipFill>
        <p:spPr>
          <a:xfrm>
            <a:off x="7853680" y="0"/>
            <a:ext cx="4338320" cy="6858000"/>
          </a:xfrm>
          <a:prstGeom prst="rect">
            <a:avLst/>
          </a:prstGeom>
        </p:spPr>
      </p:pic>
      <p:sp>
        <p:nvSpPr>
          <p:cNvPr id="2" name="title">
            <a:extLst>
              <a:ext uri="{FF2B5EF4-FFF2-40B4-BE49-F238E27FC236}">
                <a16:creationId xmlns:a16="http://schemas.microsoft.com/office/drawing/2014/main" id="{C6E6BCB4-C829-4356-9346-97320A6CF459}"/>
              </a:ext>
            </a:extLst>
          </p:cNvPr>
          <p:cNvSpPr>
            <a:spLocks noGrp="1"/>
          </p:cNvSpPr>
          <p:nvPr/>
        </p:nvSpPr>
        <p:spPr>
          <a:xfrm>
            <a:off x="457200" y="361950"/>
            <a:ext cx="9048750" cy="609600"/>
          </a:xfrm>
          <a:prstGeom prst="rect">
            <a:avLst/>
          </a:prstGeom>
          <a:noFill/>
          <a:ln w="0">
            <a:noFill/>
            <a:prstDash val="solid"/>
          </a:ln>
        </p:spPr>
        <p:txBody>
          <a:bodyPr wrap="square" lIns="0" tIns="0" rIns="0" bIns="0">
            <a:noAutofit/>
          </a:bodyPr>
          <a:lstStyle>
            <a:defPPr>
              <a:defRPr sz="2550" b="1">
                <a:solidFill>
                  <a:srgbClr val="213C40"/>
                </a:solidFill>
                <a:latin typeface="Arial"/>
                <a:ea typeface="Arial"/>
                <a:cs typeface="Arial"/>
              </a:defRPr>
            </a:defPPr>
            <a:lvl1pPr>
              <a:defRPr sz="2550" b="1">
                <a:solidFill>
                  <a:srgbClr val="213C40"/>
                </a:solidFill>
                <a:latin typeface="Arial"/>
                <a:ea typeface="Arial"/>
                <a:cs typeface="Arial"/>
              </a:defRPr>
            </a:lvl1pPr>
            <a:lvl2pPr>
              <a:defRPr sz="2550" b="1">
                <a:solidFill>
                  <a:srgbClr val="213C40"/>
                </a:solidFill>
                <a:latin typeface="Arial"/>
                <a:ea typeface="Arial"/>
                <a:cs typeface="Arial"/>
              </a:defRPr>
            </a:lvl2pPr>
            <a:lvl3pPr>
              <a:defRPr sz="2550" b="1">
                <a:solidFill>
                  <a:srgbClr val="213C40"/>
                </a:solidFill>
                <a:latin typeface="Arial"/>
                <a:ea typeface="Arial"/>
                <a:cs typeface="Arial"/>
              </a:defRPr>
            </a:lvl3pPr>
            <a:lvl4pPr>
              <a:defRPr sz="2550" b="1">
                <a:solidFill>
                  <a:srgbClr val="213C40"/>
                </a:solidFill>
                <a:latin typeface="Arial"/>
                <a:ea typeface="Arial"/>
                <a:cs typeface="Arial"/>
              </a:defRPr>
            </a:lvl4pPr>
            <a:lvl5pPr>
              <a:defRPr sz="2550" b="1">
                <a:solidFill>
                  <a:srgbClr val="213C40"/>
                </a:solidFill>
                <a:latin typeface="Arial"/>
                <a:ea typeface="Arial"/>
                <a:cs typeface="Arial"/>
              </a:defRPr>
            </a:lvl5pPr>
            <a:lvl6pPr>
              <a:defRPr sz="2550" b="1">
                <a:solidFill>
                  <a:srgbClr val="213C40"/>
                </a:solidFill>
                <a:latin typeface="Arial"/>
                <a:ea typeface="Arial"/>
                <a:cs typeface="Arial"/>
              </a:defRPr>
            </a:lvl6pPr>
            <a:lvl7pPr>
              <a:defRPr sz="2550" b="1">
                <a:solidFill>
                  <a:srgbClr val="213C40"/>
                </a:solidFill>
                <a:latin typeface="Arial"/>
                <a:ea typeface="Arial"/>
                <a:cs typeface="Arial"/>
              </a:defRPr>
            </a:lvl7pPr>
            <a:lvl8pPr>
              <a:defRPr sz="2550" b="1">
                <a:solidFill>
                  <a:srgbClr val="213C40"/>
                </a:solidFill>
                <a:latin typeface="Arial"/>
                <a:ea typeface="Arial"/>
                <a:cs typeface="Arial"/>
              </a:defRPr>
            </a:lvl8pPr>
            <a:lvl9pPr>
              <a:defRPr sz="2550" b="1">
                <a:solidFill>
                  <a:srgbClr val="213C40"/>
                </a:solidFill>
                <a:latin typeface="Arial"/>
                <a:ea typeface="Arial"/>
                <a:cs typeface="Arial"/>
              </a:defRPr>
            </a:lvl9pPr>
          </a:lstStyle>
          <a:p>
            <a:pPr>
              <a:defRPr sz="2550" b="1">
                <a:solidFill>
                  <a:srgbClr val="213C40"/>
                </a:solidFill>
                <a:latin typeface="Arial"/>
                <a:ea typeface="Arial"/>
                <a:cs typeface="Arial"/>
              </a:defRPr>
            </a:pPr>
            <a:r>
              <a:rPr sz="2550" b="1">
                <a:solidFill>
                  <a:srgbClr val="213C40"/>
                </a:solidFill>
                <a:latin typeface="Arial"/>
                <a:ea typeface="Arial"/>
                <a:cs typeface="Arial"/>
              </a:rPr>
              <a:t>Listening text</a:t>
            </a:r>
          </a:p>
        </p:txBody>
      </p:sp>
      <p:sp>
        <p:nvSpPr>
          <p:cNvPr id="3" name="topic">
            <a:extLst>
              <a:ext uri="{FF2B5EF4-FFF2-40B4-BE49-F238E27FC236}">
                <a16:creationId xmlns:a16="http://schemas.microsoft.com/office/drawing/2014/main" id="{BD0C8B81-5702-44ED-9722-7ABABB8EF39B}"/>
              </a:ext>
            </a:extLst>
          </p:cNvPr>
          <p:cNvSpPr>
            <a:spLocks noGrp="1"/>
          </p:cNvSpPr>
          <p:nvPr/>
        </p:nvSpPr>
        <p:spPr>
          <a:xfrm>
            <a:off x="457200" y="1028700"/>
            <a:ext cx="9048750" cy="571500"/>
          </a:xfrm>
          <a:prstGeom prst="rect">
            <a:avLst/>
          </a:prstGeom>
          <a:noFill/>
          <a:ln w="0">
            <a:noFill/>
            <a:prstDash val="solid"/>
          </a:ln>
        </p:spPr>
        <p:txBody>
          <a:bodyPr wrap="square" lIns="0" tIns="0" rIns="0" bIns="0">
            <a:noAutofit/>
          </a:bodyPr>
          <a:lstStyle>
            <a:defPPr>
              <a:defRPr sz="1650" b="0">
                <a:solidFill>
                  <a:srgbClr val="5B7071"/>
                </a:solidFill>
                <a:latin typeface="Arial"/>
                <a:ea typeface="Arial"/>
                <a:cs typeface="Arial"/>
              </a:defRPr>
            </a:defPPr>
            <a:lvl1pPr>
              <a:defRPr sz="1650" b="0">
                <a:solidFill>
                  <a:srgbClr val="5B7071"/>
                </a:solidFill>
                <a:latin typeface="Arial"/>
                <a:ea typeface="Arial"/>
                <a:cs typeface="Arial"/>
              </a:defRPr>
            </a:lvl1pPr>
            <a:lvl2pPr>
              <a:defRPr sz="1650" b="0">
                <a:solidFill>
                  <a:srgbClr val="5B7071"/>
                </a:solidFill>
                <a:latin typeface="Arial"/>
                <a:ea typeface="Arial"/>
                <a:cs typeface="Arial"/>
              </a:defRPr>
            </a:lvl2pPr>
            <a:lvl3pPr>
              <a:defRPr sz="1650" b="0">
                <a:solidFill>
                  <a:srgbClr val="5B7071"/>
                </a:solidFill>
                <a:latin typeface="Arial"/>
                <a:ea typeface="Arial"/>
                <a:cs typeface="Arial"/>
              </a:defRPr>
            </a:lvl3pPr>
            <a:lvl4pPr>
              <a:defRPr sz="1650" b="0">
                <a:solidFill>
                  <a:srgbClr val="5B7071"/>
                </a:solidFill>
                <a:latin typeface="Arial"/>
                <a:ea typeface="Arial"/>
                <a:cs typeface="Arial"/>
              </a:defRPr>
            </a:lvl4pPr>
            <a:lvl5pPr>
              <a:defRPr sz="1650" b="0">
                <a:solidFill>
                  <a:srgbClr val="5B7071"/>
                </a:solidFill>
                <a:latin typeface="Arial"/>
                <a:ea typeface="Arial"/>
                <a:cs typeface="Arial"/>
              </a:defRPr>
            </a:lvl5pPr>
            <a:lvl6pPr>
              <a:defRPr sz="1650" b="0">
                <a:solidFill>
                  <a:srgbClr val="5B7071"/>
                </a:solidFill>
                <a:latin typeface="Arial"/>
                <a:ea typeface="Arial"/>
                <a:cs typeface="Arial"/>
              </a:defRPr>
            </a:lvl6pPr>
            <a:lvl7pPr>
              <a:defRPr sz="1650" b="0">
                <a:solidFill>
                  <a:srgbClr val="5B7071"/>
                </a:solidFill>
                <a:latin typeface="Arial"/>
                <a:ea typeface="Arial"/>
                <a:cs typeface="Arial"/>
              </a:defRPr>
            </a:lvl7pPr>
            <a:lvl8pPr>
              <a:defRPr sz="1650" b="0">
                <a:solidFill>
                  <a:srgbClr val="5B7071"/>
                </a:solidFill>
                <a:latin typeface="Arial"/>
                <a:ea typeface="Arial"/>
                <a:cs typeface="Arial"/>
              </a:defRPr>
            </a:lvl8pPr>
            <a:lvl9pPr>
              <a:defRPr sz="1650" b="0">
                <a:solidFill>
                  <a:srgbClr val="5B7071"/>
                </a:solidFill>
                <a:latin typeface="Arial"/>
                <a:ea typeface="Arial"/>
                <a:cs typeface="Arial"/>
              </a:defRPr>
            </a:lvl9pPr>
          </a:lstStyle>
          <a:p>
            <a:pPr>
              <a:defRPr sz="1650" b="0">
                <a:solidFill>
                  <a:srgbClr val="5B7071"/>
                </a:solidFill>
                <a:latin typeface="Arial"/>
                <a:ea typeface="Arial"/>
                <a:cs typeface="Arial"/>
              </a:defRPr>
            </a:pPr>
            <a:r>
              <a:rPr sz="1650" b="0">
                <a:solidFill>
                  <a:srgbClr val="5B7071"/>
                </a:solidFill>
                <a:latin typeface="Arial"/>
                <a:ea typeface="Arial"/>
                <a:cs typeface="Arial"/>
              </a:rPr>
              <a:t>A One-Day Visitor</a:t>
            </a:r>
          </a:p>
        </p:txBody>
      </p:sp>
      <p:sp>
        <p:nvSpPr>
          <p:cNvPr id="4" name="footer">
            <a:extLst>
              <a:ext uri="{FF2B5EF4-FFF2-40B4-BE49-F238E27FC236}">
                <a16:creationId xmlns:a16="http://schemas.microsoft.com/office/drawing/2014/main" id="{4662DCFA-0DAE-40BD-AD25-D3F0EBD529EA}"/>
              </a:ext>
            </a:extLst>
          </p:cNvPr>
          <p:cNvSpPr>
            <a:spLocks noGrp="1"/>
          </p:cNvSpPr>
          <p:nvPr/>
        </p:nvSpPr>
        <p:spPr>
          <a:xfrm>
            <a:off x="457200" y="6467475"/>
            <a:ext cx="4762500" cy="209550"/>
          </a:xfrm>
          <a:prstGeom prst="rect">
            <a:avLst/>
          </a:prstGeom>
          <a:noFill/>
          <a:ln w="0">
            <a:noFill/>
            <a:prstDash val="solid"/>
          </a:ln>
        </p:spPr>
        <p:txBody>
          <a:bodyPr wrap="square" lIns="0" tIns="0" rIns="0" bIns="0">
            <a:noAutofit/>
          </a:bodyPr>
          <a:lstStyle>
            <a:defPPr>
              <a:defRPr sz="1200" b="0">
                <a:solidFill>
                  <a:srgbClr val="5B7071"/>
                </a:solidFill>
                <a:latin typeface="Arial"/>
                <a:ea typeface="Arial"/>
                <a:cs typeface="Arial"/>
              </a:defRPr>
            </a:defPPr>
            <a:lvl1pPr>
              <a:defRPr sz="1200" b="0">
                <a:solidFill>
                  <a:srgbClr val="5B7071"/>
                </a:solidFill>
                <a:latin typeface="Arial"/>
                <a:ea typeface="Arial"/>
                <a:cs typeface="Arial"/>
              </a:defRPr>
            </a:lvl1pPr>
            <a:lvl2pPr>
              <a:defRPr sz="1200" b="0">
                <a:solidFill>
                  <a:srgbClr val="5B7071"/>
                </a:solidFill>
                <a:latin typeface="Arial"/>
                <a:ea typeface="Arial"/>
                <a:cs typeface="Arial"/>
              </a:defRPr>
            </a:lvl2pPr>
            <a:lvl3pPr>
              <a:defRPr sz="1200" b="0">
                <a:solidFill>
                  <a:srgbClr val="5B7071"/>
                </a:solidFill>
                <a:latin typeface="Arial"/>
                <a:ea typeface="Arial"/>
                <a:cs typeface="Arial"/>
              </a:defRPr>
            </a:lvl3pPr>
            <a:lvl4pPr>
              <a:defRPr sz="1200" b="0">
                <a:solidFill>
                  <a:srgbClr val="5B7071"/>
                </a:solidFill>
                <a:latin typeface="Arial"/>
                <a:ea typeface="Arial"/>
                <a:cs typeface="Arial"/>
              </a:defRPr>
            </a:lvl4pPr>
            <a:lvl5pPr>
              <a:defRPr sz="1200" b="0">
                <a:solidFill>
                  <a:srgbClr val="5B7071"/>
                </a:solidFill>
                <a:latin typeface="Arial"/>
                <a:ea typeface="Arial"/>
                <a:cs typeface="Arial"/>
              </a:defRPr>
            </a:lvl5pPr>
            <a:lvl6pPr>
              <a:defRPr sz="1200" b="0">
                <a:solidFill>
                  <a:srgbClr val="5B7071"/>
                </a:solidFill>
                <a:latin typeface="Arial"/>
                <a:ea typeface="Arial"/>
                <a:cs typeface="Arial"/>
              </a:defRPr>
            </a:lvl6pPr>
            <a:lvl7pPr>
              <a:defRPr sz="1200" b="0">
                <a:solidFill>
                  <a:srgbClr val="5B7071"/>
                </a:solidFill>
                <a:latin typeface="Arial"/>
                <a:ea typeface="Arial"/>
                <a:cs typeface="Arial"/>
              </a:defRPr>
            </a:lvl7pPr>
            <a:lvl8pPr>
              <a:defRPr sz="1200" b="0">
                <a:solidFill>
                  <a:srgbClr val="5B7071"/>
                </a:solidFill>
                <a:latin typeface="Arial"/>
                <a:ea typeface="Arial"/>
                <a:cs typeface="Arial"/>
              </a:defRPr>
            </a:lvl8pPr>
            <a:lvl9pPr>
              <a:defRPr sz="1200" b="0">
                <a:solidFill>
                  <a:srgbClr val="5B7071"/>
                </a:solidFill>
                <a:latin typeface="Arial"/>
                <a:ea typeface="Arial"/>
                <a:cs typeface="Arial"/>
              </a:defRPr>
            </a:lvl9pPr>
          </a:lstStyle>
          <a:p>
            <a:pPr>
              <a:defRPr sz="1200" b="0">
                <a:solidFill>
                  <a:srgbClr val="5B7071"/>
                </a:solidFill>
                <a:latin typeface="Arial"/>
                <a:ea typeface="Arial"/>
                <a:cs typeface="Arial"/>
              </a:defRPr>
            </a:pPr>
            <a:r>
              <a:rPr sz="1200" b="0">
                <a:solidFill>
                  <a:srgbClr val="5B7071"/>
                </a:solidFill>
                <a:latin typeface="Arial"/>
                <a:ea typeface="Arial"/>
                <a:cs typeface="Arial"/>
              </a:rPr>
              <a:t>BEREKET ELT Archive</a:t>
            </a:r>
          </a:p>
        </p:txBody>
      </p:sp>
      <p:pic>
        <p:nvPicPr>
          <p:cNvPr id="5" name="Picture 4">
            <a:extLst>
              <a:ext uri="{FF2B5EF4-FFF2-40B4-BE49-F238E27FC236}">
                <a16:creationId xmlns:a16="http://schemas.microsoft.com/office/drawing/2014/main" id="{7D010506-AFBA-452A-A6E5-A083DCC99344}"/>
              </a:ext>
            </a:extLst>
          </p:cNvPr>
          <p:cNvPicPr>
            <a:picLocks noChangeAspect="1"/>
          </p:cNvPicPr>
          <p:nvPr/>
        </p:nvPicPr>
        <p:blipFill>
          <a:blip r:embed="rId6"/>
          <a:stretch/>
        </p:blipFill>
        <p:spPr>
          <a:xfrm>
            <a:off x="10572750" y="5172075"/>
            <a:ext cx="762000" cy="762000"/>
          </a:xfrm>
          <a:prstGeom prst="rect">
            <a:avLst/>
          </a:prstGeom>
        </p:spPr>
      </p:pic>
      <p:sp>
        <p:nvSpPr>
          <p:cNvPr id="6" name="audio-caption">
            <a:extLst>
              <a:ext uri="{FF2B5EF4-FFF2-40B4-BE49-F238E27FC236}">
                <a16:creationId xmlns:a16="http://schemas.microsoft.com/office/drawing/2014/main" id="{7CA2497D-2533-415D-8749-870FC16F055D}"/>
              </a:ext>
            </a:extLst>
          </p:cNvPr>
          <p:cNvSpPr>
            <a:spLocks noGrp="1"/>
          </p:cNvSpPr>
          <p:nvPr/>
        </p:nvSpPr>
        <p:spPr>
          <a:xfrm>
            <a:off x="9953625" y="6076950"/>
            <a:ext cx="2095500" cy="342900"/>
          </a:xfrm>
          <a:prstGeom prst="rect">
            <a:avLst/>
          </a:prstGeom>
          <a:solidFill>
            <a:srgbClr val="FBFAF5"/>
          </a:solidFill>
          <a:ln w="0">
            <a:noFill/>
            <a:prstDash val="solid"/>
          </a:ln>
        </p:spPr>
        <p:txBody>
          <a:bodyPr lIns="38100" tIns="38100" rIns="38100" bIns="38100"/>
          <a:lstStyle>
            <a:defPPr algn="ctr">
              <a:defRPr sz="1350" b="1">
                <a:solidFill>
                  <a:srgbClr val="213C40"/>
                </a:solidFill>
                <a:latin typeface="Arial"/>
                <a:ea typeface="Arial"/>
                <a:cs typeface="Arial"/>
              </a:defRPr>
            </a:defPPr>
            <a:lvl1pPr algn="ctr">
              <a:defRPr sz="1350" b="1">
                <a:solidFill>
                  <a:srgbClr val="213C40"/>
                </a:solidFill>
                <a:latin typeface="Arial"/>
                <a:ea typeface="Arial"/>
                <a:cs typeface="Arial"/>
              </a:defRPr>
            </a:lvl1pPr>
            <a:lvl2pPr algn="ctr">
              <a:defRPr sz="1350" b="1">
                <a:solidFill>
                  <a:srgbClr val="213C40"/>
                </a:solidFill>
                <a:latin typeface="Arial"/>
                <a:ea typeface="Arial"/>
                <a:cs typeface="Arial"/>
              </a:defRPr>
            </a:lvl2pPr>
            <a:lvl3pPr algn="ctr">
              <a:defRPr sz="1350" b="1">
                <a:solidFill>
                  <a:srgbClr val="213C40"/>
                </a:solidFill>
                <a:latin typeface="Arial"/>
                <a:ea typeface="Arial"/>
                <a:cs typeface="Arial"/>
              </a:defRPr>
            </a:lvl3pPr>
            <a:lvl4pPr algn="ctr">
              <a:defRPr sz="1350" b="1">
                <a:solidFill>
                  <a:srgbClr val="213C40"/>
                </a:solidFill>
                <a:latin typeface="Arial"/>
                <a:ea typeface="Arial"/>
                <a:cs typeface="Arial"/>
              </a:defRPr>
            </a:lvl4pPr>
            <a:lvl5pPr algn="ctr">
              <a:defRPr sz="1350" b="1">
                <a:solidFill>
                  <a:srgbClr val="213C40"/>
                </a:solidFill>
                <a:latin typeface="Arial"/>
                <a:ea typeface="Arial"/>
                <a:cs typeface="Arial"/>
              </a:defRPr>
            </a:lvl5pPr>
            <a:lvl6pPr algn="ctr">
              <a:defRPr sz="1350" b="1">
                <a:solidFill>
                  <a:srgbClr val="213C40"/>
                </a:solidFill>
                <a:latin typeface="Arial"/>
                <a:ea typeface="Arial"/>
                <a:cs typeface="Arial"/>
              </a:defRPr>
            </a:lvl6pPr>
            <a:lvl7pPr algn="ctr">
              <a:defRPr sz="1350" b="1">
                <a:solidFill>
                  <a:srgbClr val="213C40"/>
                </a:solidFill>
                <a:latin typeface="Arial"/>
                <a:ea typeface="Arial"/>
                <a:cs typeface="Arial"/>
              </a:defRPr>
            </a:lvl7pPr>
            <a:lvl8pPr algn="ctr">
              <a:defRPr sz="1350" b="1">
                <a:solidFill>
                  <a:srgbClr val="213C40"/>
                </a:solidFill>
                <a:latin typeface="Arial"/>
                <a:ea typeface="Arial"/>
                <a:cs typeface="Arial"/>
              </a:defRPr>
            </a:lvl8pPr>
            <a:lvl9pPr algn="ctr">
              <a:defRPr sz="1350" b="1">
                <a:solidFill>
                  <a:srgbClr val="213C40"/>
                </a:solidFill>
                <a:latin typeface="Arial"/>
                <a:ea typeface="Arial"/>
                <a:cs typeface="Arial"/>
              </a:defRPr>
            </a:lvl9pPr>
          </a:lstStyle>
          <a:p>
            <a:pPr algn="ctr">
              <a:defRPr sz="1350" b="1">
                <a:solidFill>
                  <a:srgbClr val="213C40"/>
                </a:solidFill>
                <a:latin typeface="Arial"/>
                <a:ea typeface="Arial"/>
                <a:cs typeface="Arial"/>
              </a:defRPr>
            </a:pPr>
            <a:r>
              <a:rPr sz="1350" b="1">
                <a:solidFill>
                  <a:srgbClr val="213C40"/>
                </a:solidFill>
                <a:latin typeface="Arial"/>
                <a:ea typeface="Arial"/>
                <a:cs typeface="Arial"/>
              </a:rPr>
              <a:t>Play / replay audio</a:t>
            </a:r>
          </a:p>
        </p:txBody>
      </p:sp>
      <p:sp>
        <p:nvSpPr>
          <p:cNvPr id="7" name="transcript">
            <a:extLst>
              <a:ext uri="{FF2B5EF4-FFF2-40B4-BE49-F238E27FC236}">
                <a16:creationId xmlns:a16="http://schemas.microsoft.com/office/drawing/2014/main" id="{79CBC2F8-0766-47F1-BF73-05E48DE5A341}"/>
              </a:ext>
            </a:extLst>
          </p:cNvPr>
          <p:cNvSpPr>
            <a:spLocks noGrp="1"/>
          </p:cNvSpPr>
          <p:nvPr/>
        </p:nvSpPr>
        <p:spPr>
          <a:xfrm>
            <a:off x="457200" y="1828800"/>
            <a:ext cx="7101840" cy="4171950"/>
          </a:xfrm>
          <a:prstGeom prst="rect">
            <a:avLst/>
          </a:prstGeom>
          <a:noFill/>
          <a:ln w="0">
            <a:noFill/>
            <a:prstDash val="solid"/>
          </a:ln>
        </p:spPr>
        <p:txBody>
          <a:bodyPr wrap="square" lIns="0" tIns="0" rIns="0" bIns="0">
            <a:noAutofit/>
          </a:bodyPr>
          <a:lstStyle>
            <a:defPPr>
              <a:defRPr sz="1875" b="0">
                <a:solidFill>
                  <a:srgbClr val="213C40"/>
                </a:solidFill>
                <a:latin typeface="Arial"/>
                <a:ea typeface="Arial"/>
                <a:cs typeface="Arial"/>
              </a:defRPr>
            </a:defPPr>
            <a:lvl1pPr>
              <a:defRPr sz="1875" b="0">
                <a:solidFill>
                  <a:srgbClr val="213C40"/>
                </a:solidFill>
                <a:latin typeface="Arial"/>
                <a:ea typeface="Arial"/>
                <a:cs typeface="Arial"/>
              </a:defRPr>
            </a:lvl1pPr>
            <a:lvl2pPr>
              <a:defRPr sz="1875" b="0">
                <a:solidFill>
                  <a:srgbClr val="213C40"/>
                </a:solidFill>
                <a:latin typeface="Arial"/>
                <a:ea typeface="Arial"/>
                <a:cs typeface="Arial"/>
              </a:defRPr>
            </a:lvl2pPr>
            <a:lvl3pPr>
              <a:defRPr sz="1875" b="0">
                <a:solidFill>
                  <a:srgbClr val="213C40"/>
                </a:solidFill>
                <a:latin typeface="Arial"/>
                <a:ea typeface="Arial"/>
                <a:cs typeface="Arial"/>
              </a:defRPr>
            </a:lvl3pPr>
            <a:lvl4pPr>
              <a:defRPr sz="1875" b="0">
                <a:solidFill>
                  <a:srgbClr val="213C40"/>
                </a:solidFill>
                <a:latin typeface="Arial"/>
                <a:ea typeface="Arial"/>
                <a:cs typeface="Arial"/>
              </a:defRPr>
            </a:lvl4pPr>
            <a:lvl5pPr>
              <a:defRPr sz="1875" b="0">
                <a:solidFill>
                  <a:srgbClr val="213C40"/>
                </a:solidFill>
                <a:latin typeface="Arial"/>
                <a:ea typeface="Arial"/>
                <a:cs typeface="Arial"/>
              </a:defRPr>
            </a:lvl5pPr>
            <a:lvl6pPr>
              <a:defRPr sz="1875" b="0">
                <a:solidFill>
                  <a:srgbClr val="213C40"/>
                </a:solidFill>
                <a:latin typeface="Arial"/>
                <a:ea typeface="Arial"/>
                <a:cs typeface="Arial"/>
              </a:defRPr>
            </a:lvl6pPr>
            <a:lvl7pPr>
              <a:defRPr sz="1875" b="0">
                <a:solidFill>
                  <a:srgbClr val="213C40"/>
                </a:solidFill>
                <a:latin typeface="Arial"/>
                <a:ea typeface="Arial"/>
                <a:cs typeface="Arial"/>
              </a:defRPr>
            </a:lvl7pPr>
            <a:lvl8pPr>
              <a:defRPr sz="1875" b="0">
                <a:solidFill>
                  <a:srgbClr val="213C40"/>
                </a:solidFill>
                <a:latin typeface="Arial"/>
                <a:ea typeface="Arial"/>
                <a:cs typeface="Arial"/>
              </a:defRPr>
            </a:lvl8pPr>
            <a:lvl9pPr>
              <a:defRPr sz="1875" b="0">
                <a:solidFill>
                  <a:srgbClr val="213C40"/>
                </a:solidFill>
                <a:latin typeface="Arial"/>
                <a:ea typeface="Arial"/>
                <a:cs typeface="Arial"/>
              </a:defRPr>
            </a:lvl9pPr>
          </a:lstStyle>
          <a:p>
            <a:pPr>
              <a:defRPr sz="1875" b="0">
                <a:solidFill>
                  <a:srgbClr val="213C40"/>
                </a:solidFill>
                <a:latin typeface="Arial"/>
                <a:ea typeface="Arial"/>
                <a:cs typeface="Arial"/>
              </a:defRPr>
            </a:pPr>
            <a:r>
              <a:rPr sz="1875" b="0" dirty="0">
                <a:solidFill>
                  <a:srgbClr val="213C40"/>
                </a:solidFill>
                <a:latin typeface="Arial"/>
                <a:ea typeface="Arial"/>
                <a:cs typeface="Arial"/>
              </a:rPr>
              <a:t>A foreign visitor has only one day to see your country. Because time is limited, it is impossible to show everything. A good plan should probably include more than one type of experience. The visitor may want to see an important historical place. Trying local food can also help the visitor understand the culture. A market, town center or neighborhood can show ordinary daily life. Nature may be important too, especially if the country is known for mountains, beaches, forests or lakes. Travel time must be considered carefully. A wonderful place that is five hours away may not be practical for a one-day trip. The visitor's interests are important as well. Someone who loves history may choose a different plan from someone who loves nature. The best one-day visit may give a small but memorable picture of the country's people, history and culture.</a:t>
            </a:r>
          </a:p>
        </p:txBody>
      </p:sp>
      <p:pic>
        <p:nvPicPr>
          <p:cNvPr id="9" name="Play paragraph audio" descr="Click to play or replay this paragraph">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72750" y="5172075"/>
            <a:ext cx="762000" cy="762000"/>
          </a:xfrm>
          <a:prstGeom prst="rect">
            <a:avLst/>
          </a:prstGeom>
        </p:spPr>
      </p:pic>
    </p:spTree>
    <p:extLst>
      <p:ext uri="{BB962C8B-B14F-4D97-AF65-F5344CB8AC3E}">
        <p14:creationId xmlns:p14="http://schemas.microsoft.com/office/powerpoint/2010/main" val="600964831"/>
      </p:ext>
    </p:extLst>
  </p:cSld>
  <p:clrMapOvr>
    <a:masterClrMapping/>
  </p:clrMapOvr>
  <p:timing>
    <p:tnLst>
      <p:par>
        <p:cTn id="1" dur="indefinite" restart="never" nodeType="tmRoot">
          <p:childTnLst>
            <p:audio>
              <p:cMediaNode vol="100000">
                <p:cTn id="2" fill="hold" display="0">
                  <p:stCondLst>
                    <p:cond delay="indefinite"/>
                  </p:stCondLst>
                </p:cTn>
                <p:tgtEl>
                  <p:spTgt spid="9"/>
                </p:tgtEl>
              </p:cMediaNode>
            </p:audio>
          </p:childTnLst>
        </p:cTn>
      </p:par>
    </p:tnLst>
  </p:timing>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
      <a:majorFont>
        <a:latin typeface="Aptos"/>
        <a:ea typeface=""/>
        <a:cs typeface=""/>
      </a:majorFont>
      <a:minorFont>
        <a:latin typeface="Aptos"/>
        <a:ea typeface=""/>
        <a:cs typeface=""/>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881</Words>
  <Application>Microsoft Office PowerPoint</Application>
  <DocSecurity>0</DocSecurity>
  <PresentationFormat>Widescreen</PresentationFormat>
  <Paragraphs>114</Paragraphs>
  <Slides>8</Slides>
  <Notes>8</Notes>
  <HiddenSlides>0</HiddenSlides>
  <MMClips>8</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Aptos</vt:lpstr>
      <vt:lpstr>Arial</vt:lpstr>
      <vt:lpstr>ChatGPT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test</cp:lastModifiedBy>
  <cp:revision>2</cp:revision>
  <dcterms:created xsi:type="dcterms:W3CDTF">2026-10-24T04:07:18Z</dcterms:created>
  <dcterms:modified xsi:type="dcterms:W3CDTF">2026-10-26T17:33:37Z</dcterms:modified>
</cp:coreProperties>
</file>