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LP21.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E71A4B6E-C33F-4E39-9E71-28B79D8A71E6}"/>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28D0467B-E70F-452E-936B-E21509A36916}"/>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EBFFB7FA-E2DC-4182-92CF-9C429882CC09}"/>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41A646B-FDE4-4E43-B36B-25489641E4B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A556DDFB-D3A9-407C-875A-92F17BB4D603}"/>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15819D12-3989-4F18-82A5-EAF0C8E25ADC}"/>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100333E5-4C61-46F9-95AC-EE892C9137DB}"/>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40EBC592-F315-4C84-A8EC-D380903759BE}"/>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3579C094-6E83-44EF-91CC-C9E65458BD4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367DA2E1-340F-46FE-85B3-8BAA396F4C5A}"/>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C36ED82-DDB0-490D-A3D3-A362241141F4}"/>
              </a:ext>
            </a:extLst>
          </p:cNvPr>
          <p:cNvPicPr>
            <a:picLocks noChangeAspect="1"/>
          </p:cNvPicPr>
          <p:nvPr/>
        </p:nvPicPr>
        <p:blipFill rotWithShape="1">
          <a:blip r:embed="rId5"/>
          <a:srcRect l="708" r="1514"/>
          <a:stretch/>
        </p:blipFill>
        <p:spPr>
          <a:xfrm>
            <a:off x="7718425" y="0"/>
            <a:ext cx="4470400" cy="6858000"/>
          </a:xfrm>
          <a:prstGeom prst="rect">
            <a:avLst/>
          </a:prstGeom>
        </p:spPr>
      </p:pic>
      <p:sp>
        <p:nvSpPr>
          <p:cNvPr id="2" name="title">
            <a:extLst>
              <a:ext uri="{FF2B5EF4-FFF2-40B4-BE49-F238E27FC236}">
                <a16:creationId xmlns:a16="http://schemas.microsoft.com/office/drawing/2014/main" id="{A012C375-CF88-419E-AC2A-CA508571652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08</a:t>
            </a:r>
          </a:p>
        </p:txBody>
      </p:sp>
      <p:sp>
        <p:nvSpPr>
          <p:cNvPr id="3" name="topic">
            <a:extLst>
              <a:ext uri="{FF2B5EF4-FFF2-40B4-BE49-F238E27FC236}">
                <a16:creationId xmlns:a16="http://schemas.microsoft.com/office/drawing/2014/main" id="{4EDB6F11-6F6B-4993-9873-DED1B50EC54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A95A445B-9484-4066-93A8-1C3021DD3DB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7F0F965-5839-4F44-B75C-908FB524F77C}"/>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4320443-ECDA-4FA6-A467-650701B7D8F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87C185D0-08C6-4AD0-A618-65DA7CD43F2F}"/>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48B5B7E1-887A-4FE9-B259-AA28862C0A18}"/>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D1BC90A4-897D-4B55-83DD-4DA37467AE15}"/>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17935632"/>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3E55B07-9A34-43F9-8BB9-657D431455DE}"/>
              </a:ext>
            </a:extLst>
          </p:cNvPr>
          <p:cNvPicPr>
            <a:picLocks noChangeAspect="1"/>
          </p:cNvPicPr>
          <p:nvPr/>
        </p:nvPicPr>
        <p:blipFill rotWithShape="1">
          <a:blip r:embed="rId5"/>
          <a:srcRect l="2708" r="23958"/>
          <a:stretch/>
        </p:blipFill>
        <p:spPr>
          <a:xfrm>
            <a:off x="8839200" y="0"/>
            <a:ext cx="3352800" cy="6858000"/>
          </a:xfrm>
          <a:prstGeom prst="rect">
            <a:avLst/>
          </a:prstGeom>
        </p:spPr>
      </p:pic>
      <p:sp>
        <p:nvSpPr>
          <p:cNvPr id="2" name="title">
            <a:extLst>
              <a:ext uri="{FF2B5EF4-FFF2-40B4-BE49-F238E27FC236}">
                <a16:creationId xmlns:a16="http://schemas.microsoft.com/office/drawing/2014/main" id="{B167EF62-DCF9-4655-BEEB-587DDF038B7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B1EBDA1A-A696-4EE1-BAC3-9772A8C73BA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034533A1-B85F-4416-81B1-BE5DC59167F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66E7FBF6-715A-4AD0-9ED8-E765CDD183A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F306F6C-AF96-4F0B-91BB-1839380939C4}"/>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4BE891C5-4B99-4CD6-913E-7C8F42D58597}"/>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How many items may represent the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country?</a:t>
            </a:r>
          </a:p>
        </p:txBody>
      </p:sp>
      <p:sp>
        <p:nvSpPr>
          <p:cNvPr id="8" name="option-0-0">
            <a:extLst>
              <a:ext uri="{FF2B5EF4-FFF2-40B4-BE49-F238E27FC236}">
                <a16:creationId xmlns:a16="http://schemas.microsoft.com/office/drawing/2014/main" id="{BE208F26-7050-4DFF-B613-806C324DC1D5}"/>
              </a:ext>
            </a:extLst>
          </p:cNvPr>
          <p:cNvSpPr>
            <a:spLocks noGrp="1"/>
          </p:cNvSpPr>
          <p:nvPr/>
        </p:nvSpPr>
        <p:spPr>
          <a:xfrm>
            <a:off x="695325"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Ten</a:t>
            </a:r>
          </a:p>
        </p:txBody>
      </p:sp>
      <p:sp>
        <p:nvSpPr>
          <p:cNvPr id="9" name="option-0-1">
            <a:extLst>
              <a:ext uri="{FF2B5EF4-FFF2-40B4-BE49-F238E27FC236}">
                <a16:creationId xmlns:a16="http://schemas.microsoft.com/office/drawing/2014/main" id="{9FB906D1-944B-4C5E-8BD2-DFCD4783BD29}"/>
              </a:ext>
            </a:extLst>
          </p:cNvPr>
          <p:cNvSpPr>
            <a:spLocks noGrp="1"/>
          </p:cNvSpPr>
          <p:nvPr/>
        </p:nvSpPr>
        <p:spPr>
          <a:xfrm>
            <a:off x="695325"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One</a:t>
            </a:r>
          </a:p>
        </p:txBody>
      </p:sp>
      <p:sp>
        <p:nvSpPr>
          <p:cNvPr id="10" name="option-0-2">
            <a:extLst>
              <a:ext uri="{FF2B5EF4-FFF2-40B4-BE49-F238E27FC236}">
                <a16:creationId xmlns:a16="http://schemas.microsoft.com/office/drawing/2014/main" id="{0B7A449B-6A30-441E-857A-57336A12EE4A}"/>
              </a:ext>
            </a:extLst>
          </p:cNvPr>
          <p:cNvSpPr>
            <a:spLocks noGrp="1"/>
          </p:cNvSpPr>
          <p:nvPr/>
        </p:nvSpPr>
        <p:spPr>
          <a:xfrm>
            <a:off x="695325"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Two</a:t>
            </a:r>
          </a:p>
        </p:txBody>
      </p:sp>
      <p:sp>
        <p:nvSpPr>
          <p:cNvPr id="11" name="option-0-3">
            <a:extLst>
              <a:ext uri="{FF2B5EF4-FFF2-40B4-BE49-F238E27FC236}">
                <a16:creationId xmlns:a16="http://schemas.microsoft.com/office/drawing/2014/main" id="{EEFA857D-1E5A-4501-ACBA-281D4F1833FD}"/>
              </a:ext>
            </a:extLst>
          </p:cNvPr>
          <p:cNvSpPr>
            <a:spLocks noGrp="1"/>
          </p:cNvSpPr>
          <p:nvPr/>
        </p:nvSpPr>
        <p:spPr>
          <a:xfrm>
            <a:off x="695325"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Three</a:t>
            </a:r>
          </a:p>
        </p:txBody>
      </p:sp>
      <p:sp>
        <p:nvSpPr>
          <p:cNvPr id="12" name="question-2">
            <a:extLst>
              <a:ext uri="{FF2B5EF4-FFF2-40B4-BE49-F238E27FC236}">
                <a16:creationId xmlns:a16="http://schemas.microsoft.com/office/drawing/2014/main" id="{32ABCB38-F682-40FC-ACEA-E9AB25EC74A9}"/>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2. Which item could be chosen?</a:t>
            </a:r>
          </a:p>
        </p:txBody>
      </p:sp>
      <p:sp>
        <p:nvSpPr>
          <p:cNvPr id="13" name="option-1-0">
            <a:extLst>
              <a:ext uri="{FF2B5EF4-FFF2-40B4-BE49-F238E27FC236}">
                <a16:creationId xmlns:a16="http://schemas.microsoft.com/office/drawing/2014/main" id="{CDAFE0A9-15B0-4B2F-A28C-9BFD5953F6D5}"/>
              </a:ext>
            </a:extLst>
          </p:cNvPr>
          <p:cNvSpPr>
            <a:spLocks noGrp="1"/>
          </p:cNvSpPr>
          <p:nvPr/>
        </p:nvSpPr>
        <p:spPr>
          <a:xfrm>
            <a:off x="5362575" y="26485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a map</a:t>
            </a:r>
          </a:p>
        </p:txBody>
      </p:sp>
      <p:sp>
        <p:nvSpPr>
          <p:cNvPr id="14" name="option-1-1">
            <a:extLst>
              <a:ext uri="{FF2B5EF4-FFF2-40B4-BE49-F238E27FC236}">
                <a16:creationId xmlns:a16="http://schemas.microsoft.com/office/drawing/2014/main" id="{685E918C-78B5-4063-B0B9-E79C3E782BA9}"/>
              </a:ext>
            </a:extLst>
          </p:cNvPr>
          <p:cNvSpPr>
            <a:spLocks noGrp="1"/>
          </p:cNvSpPr>
          <p:nvPr/>
        </p:nvSpPr>
        <p:spPr>
          <a:xfrm>
            <a:off x="5362575" y="33915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traditional object</a:t>
            </a:r>
          </a:p>
        </p:txBody>
      </p:sp>
      <p:sp>
        <p:nvSpPr>
          <p:cNvPr id="15" name="option-1-2">
            <a:extLst>
              <a:ext uri="{FF2B5EF4-FFF2-40B4-BE49-F238E27FC236}">
                <a16:creationId xmlns:a16="http://schemas.microsoft.com/office/drawing/2014/main" id="{118F13EA-F111-482A-8A51-02D2CAA81C19}"/>
              </a:ext>
            </a:extLst>
          </p:cNvPr>
          <p:cNvSpPr>
            <a:spLocks noGrp="1"/>
          </p:cNvSpPr>
          <p:nvPr/>
        </p:nvSpPr>
        <p:spPr>
          <a:xfrm>
            <a:off x="5362575" y="413448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 national flag</a:t>
            </a:r>
          </a:p>
        </p:txBody>
      </p:sp>
      <p:sp>
        <p:nvSpPr>
          <p:cNvPr id="16" name="option-1-3">
            <a:extLst>
              <a:ext uri="{FF2B5EF4-FFF2-40B4-BE49-F238E27FC236}">
                <a16:creationId xmlns:a16="http://schemas.microsoft.com/office/drawing/2014/main" id="{CEFEB8E8-A31C-48C0-984B-58DF7B770151}"/>
              </a:ext>
            </a:extLst>
          </p:cNvPr>
          <p:cNvSpPr>
            <a:spLocks noGrp="1"/>
          </p:cNvSpPr>
          <p:nvPr/>
        </p:nvSpPr>
        <p:spPr>
          <a:xfrm>
            <a:off x="5362575" y="487743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an expensive machine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29844199"/>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96E95E7-AD81-4E0D-BC84-68AE1A12D3AF}"/>
              </a:ext>
            </a:extLst>
          </p:cNvPr>
          <p:cNvPicPr>
            <a:picLocks noChangeAspect="1"/>
          </p:cNvPicPr>
          <p:nvPr/>
        </p:nvPicPr>
        <p:blipFill rotWithShape="1">
          <a:blip r:embed="rId5"/>
          <a:srcRect l="6930" r="23958"/>
          <a:stretch/>
        </p:blipFill>
        <p:spPr>
          <a:xfrm>
            <a:off x="9032240" y="0"/>
            <a:ext cx="3159760" cy="6858000"/>
          </a:xfrm>
          <a:prstGeom prst="rect">
            <a:avLst/>
          </a:prstGeom>
        </p:spPr>
      </p:pic>
      <p:sp>
        <p:nvSpPr>
          <p:cNvPr id="2" name="title">
            <a:extLst>
              <a:ext uri="{FF2B5EF4-FFF2-40B4-BE49-F238E27FC236}">
                <a16:creationId xmlns:a16="http://schemas.microsoft.com/office/drawing/2014/main" id="{D9834863-C308-479C-866A-061A9E75BD0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5EBC0CE4-1E1E-4A72-8CC0-4C5B0DB4174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422E228D-4CB6-45E9-92C8-EA12BABCC890}"/>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6BA7ADA-906F-45CE-B955-796C27B831B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A1F085F-AEAD-4FA1-9ADB-C845CDE91AA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A0F3B5FD-D74D-4948-B3C0-3A6C4758712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What can a historical object tell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visitors about?</a:t>
            </a:r>
          </a:p>
        </p:txBody>
      </p:sp>
      <p:sp>
        <p:nvSpPr>
          <p:cNvPr id="8" name="option-0-0">
            <a:extLst>
              <a:ext uri="{FF2B5EF4-FFF2-40B4-BE49-F238E27FC236}">
                <a16:creationId xmlns:a16="http://schemas.microsoft.com/office/drawing/2014/main" id="{BB2BE8E7-0C4E-4E5F-84A1-058F5762450D}"/>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current jobs</a:t>
            </a:r>
          </a:p>
        </p:txBody>
      </p:sp>
      <p:sp>
        <p:nvSpPr>
          <p:cNvPr id="9" name="option-0-1">
            <a:extLst>
              <a:ext uri="{FF2B5EF4-FFF2-40B4-BE49-F238E27FC236}">
                <a16:creationId xmlns:a16="http://schemas.microsoft.com/office/drawing/2014/main" id="{5EDC1024-35E9-48D4-9D22-C9C25087AB6B}"/>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past</a:t>
            </a:r>
          </a:p>
        </p:txBody>
      </p:sp>
      <p:sp>
        <p:nvSpPr>
          <p:cNvPr id="10" name="option-0-2">
            <a:extLst>
              <a:ext uri="{FF2B5EF4-FFF2-40B4-BE49-F238E27FC236}">
                <a16:creationId xmlns:a16="http://schemas.microsoft.com/office/drawing/2014/main" id="{1C23D8F1-95DC-41F5-AC6C-3B4D81CFD641}"/>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future inventions</a:t>
            </a:r>
          </a:p>
        </p:txBody>
      </p:sp>
      <p:sp>
        <p:nvSpPr>
          <p:cNvPr id="11" name="option-0-3">
            <a:extLst>
              <a:ext uri="{FF2B5EF4-FFF2-40B4-BE49-F238E27FC236}">
                <a16:creationId xmlns:a16="http://schemas.microsoft.com/office/drawing/2014/main" id="{A99637DB-64E1-45FE-B0BB-7038DB0CF57D}"/>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visitor's own country</a:t>
            </a:r>
          </a:p>
        </p:txBody>
      </p:sp>
      <p:sp>
        <p:nvSpPr>
          <p:cNvPr id="12" name="question-4">
            <a:extLst>
              <a:ext uri="{FF2B5EF4-FFF2-40B4-BE49-F238E27FC236}">
                <a16:creationId xmlns:a16="http://schemas.microsoft.com/office/drawing/2014/main" id="{2A7B0F79-2507-404E-9F1F-9C77659DDBF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What can a musical instrument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introduce?</a:t>
            </a:r>
          </a:p>
        </p:txBody>
      </p:sp>
      <p:sp>
        <p:nvSpPr>
          <p:cNvPr id="13" name="option-1-0">
            <a:extLst>
              <a:ext uri="{FF2B5EF4-FFF2-40B4-BE49-F238E27FC236}">
                <a16:creationId xmlns:a16="http://schemas.microsoft.com/office/drawing/2014/main" id="{35E4D19C-16F9-42FA-980F-2E54376F9329}"/>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Food and cooking methods</a:t>
            </a:r>
          </a:p>
        </p:txBody>
      </p:sp>
      <p:sp>
        <p:nvSpPr>
          <p:cNvPr id="14" name="option-1-1">
            <a:extLst>
              <a:ext uri="{FF2B5EF4-FFF2-40B4-BE49-F238E27FC236}">
                <a16:creationId xmlns:a16="http://schemas.microsoft.com/office/drawing/2014/main" id="{92C80823-2282-43ED-9458-A6447AD5A496}"/>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modern industry</a:t>
            </a:r>
          </a:p>
        </p:txBody>
      </p:sp>
      <p:sp>
        <p:nvSpPr>
          <p:cNvPr id="15" name="option-1-2">
            <a:extLst>
              <a:ext uri="{FF2B5EF4-FFF2-40B4-BE49-F238E27FC236}">
                <a16:creationId xmlns:a16="http://schemas.microsoft.com/office/drawing/2014/main" id="{5EF93AC8-047A-404D-B720-8E3292D2C174}"/>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the price of tickets</a:t>
            </a:r>
          </a:p>
        </p:txBody>
      </p:sp>
      <p:sp>
        <p:nvSpPr>
          <p:cNvPr id="16" name="option-1-3">
            <a:extLst>
              <a:ext uri="{FF2B5EF4-FFF2-40B4-BE49-F238E27FC236}">
                <a16:creationId xmlns:a16="http://schemas.microsoft.com/office/drawing/2014/main" id="{E4E16AB4-6C3A-4297-A7E6-8259A002F63F}"/>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Culture and sound</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32845933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CA19546-FE79-458C-AD97-AD874B486FC9}"/>
              </a:ext>
            </a:extLst>
          </p:cNvPr>
          <p:cNvPicPr>
            <a:picLocks noChangeAspect="1"/>
          </p:cNvPicPr>
          <p:nvPr/>
        </p:nvPicPr>
        <p:blipFill rotWithShape="1">
          <a:blip r:embed="rId5"/>
          <a:srcRect l="4040" r="23959"/>
          <a:stretch/>
        </p:blipFill>
        <p:spPr>
          <a:xfrm>
            <a:off x="8900160" y="0"/>
            <a:ext cx="3291840" cy="6858000"/>
          </a:xfrm>
          <a:prstGeom prst="rect">
            <a:avLst/>
          </a:prstGeom>
        </p:spPr>
      </p:pic>
      <p:sp>
        <p:nvSpPr>
          <p:cNvPr id="2" name="title">
            <a:extLst>
              <a:ext uri="{FF2B5EF4-FFF2-40B4-BE49-F238E27FC236}">
                <a16:creationId xmlns:a16="http://schemas.microsoft.com/office/drawing/2014/main" id="{BD160EE8-7885-46CA-A117-E6B391EC980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A2E6E98D-E07E-48C2-A31F-607F22A1FA0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2CF7058D-E9F6-430E-9EC2-61C8B2ACF62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B66CFBA-89F0-4331-ACD7-6757E9276F86}"/>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4A94F74C-7BE3-44B7-B8D6-3AA37C38A35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5D5A708F-5283-4F76-B0A4-2E2F2053653D}"/>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is a limitation of choosing a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famous food?</a:t>
            </a:r>
          </a:p>
        </p:txBody>
      </p:sp>
      <p:sp>
        <p:nvSpPr>
          <p:cNvPr id="8" name="option-0-0">
            <a:extLst>
              <a:ext uri="{FF2B5EF4-FFF2-40B4-BE49-F238E27FC236}">
                <a16:creationId xmlns:a16="http://schemas.microsoft.com/office/drawing/2014/main" id="{80C5A027-CE73-4CD7-874C-8D8A4B196766}"/>
              </a:ext>
            </a:extLst>
          </p:cNvPr>
          <p:cNvSpPr>
            <a:spLocks noGrp="1"/>
          </p:cNvSpPr>
          <p:nvPr/>
        </p:nvSpPr>
        <p:spPr>
          <a:xfrm>
            <a:off x="762000" y="25288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It explains every tradition</a:t>
            </a:r>
          </a:p>
        </p:txBody>
      </p:sp>
      <p:sp>
        <p:nvSpPr>
          <p:cNvPr id="9" name="option-0-1">
            <a:extLst>
              <a:ext uri="{FF2B5EF4-FFF2-40B4-BE49-F238E27FC236}">
                <a16:creationId xmlns:a16="http://schemas.microsoft.com/office/drawing/2014/main" id="{3210A6BA-64F5-4872-965E-722544CA6581}"/>
              </a:ext>
            </a:extLst>
          </p:cNvPr>
          <p:cNvSpPr>
            <a:spLocks noGrp="1"/>
          </p:cNvSpPr>
          <p:nvPr/>
        </p:nvSpPr>
        <p:spPr>
          <a:xfrm>
            <a:off x="762000" y="32718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It may show only one part of the country</a:t>
            </a:r>
          </a:p>
        </p:txBody>
      </p:sp>
      <p:sp>
        <p:nvSpPr>
          <p:cNvPr id="10" name="option-0-2">
            <a:extLst>
              <a:ext uri="{FF2B5EF4-FFF2-40B4-BE49-F238E27FC236}">
                <a16:creationId xmlns:a16="http://schemas.microsoft.com/office/drawing/2014/main" id="{56E69D8C-8B37-4B54-9A1B-3FAADD8E852A}"/>
              </a:ext>
            </a:extLst>
          </p:cNvPr>
          <p:cNvSpPr>
            <a:spLocks noGrp="1"/>
          </p:cNvSpPr>
          <p:nvPr/>
        </p:nvSpPr>
        <p:spPr>
          <a:xfrm>
            <a:off x="762000" y="40147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It always needs a large space</a:t>
            </a:r>
          </a:p>
        </p:txBody>
      </p:sp>
      <p:sp>
        <p:nvSpPr>
          <p:cNvPr id="11" name="option-0-3">
            <a:extLst>
              <a:ext uri="{FF2B5EF4-FFF2-40B4-BE49-F238E27FC236}">
                <a16:creationId xmlns:a16="http://schemas.microsoft.com/office/drawing/2014/main" id="{BA341A93-CA28-41B7-A4CC-7A8437DFDC59}"/>
              </a:ext>
            </a:extLst>
          </p:cNvPr>
          <p:cNvSpPr>
            <a:spLocks noGrp="1"/>
          </p:cNvSpPr>
          <p:nvPr/>
        </p:nvSpPr>
        <p:spPr>
          <a:xfrm>
            <a:off x="762000" y="47577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It cannot attract attention</a:t>
            </a:r>
          </a:p>
        </p:txBody>
      </p:sp>
      <p:sp>
        <p:nvSpPr>
          <p:cNvPr id="12" name="question-6">
            <a:extLst>
              <a:ext uri="{FF2B5EF4-FFF2-40B4-BE49-F238E27FC236}">
                <a16:creationId xmlns:a16="http://schemas.microsoft.com/office/drawing/2014/main" id="{256A4A4F-3406-40CA-87CB-DD1D542545AF}"/>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What can a modern invention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show?</a:t>
            </a:r>
          </a:p>
        </p:txBody>
      </p:sp>
      <p:sp>
        <p:nvSpPr>
          <p:cNvPr id="13" name="option-1-0">
            <a:extLst>
              <a:ext uri="{FF2B5EF4-FFF2-40B4-BE49-F238E27FC236}">
                <a16:creationId xmlns:a16="http://schemas.microsoft.com/office/drawing/2014/main" id="{B9765B61-2BB3-4F59-A04E-41A15BD478DE}"/>
              </a:ext>
            </a:extLst>
          </p:cNvPr>
          <p:cNvSpPr>
            <a:spLocks noGrp="1"/>
          </p:cNvSpPr>
          <p:nvPr/>
        </p:nvSpPr>
        <p:spPr>
          <a:xfrm>
            <a:off x="5429250" y="25288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How the country is changing</a:t>
            </a:r>
          </a:p>
        </p:txBody>
      </p:sp>
      <p:sp>
        <p:nvSpPr>
          <p:cNvPr id="14" name="option-1-1">
            <a:extLst>
              <a:ext uri="{FF2B5EF4-FFF2-40B4-BE49-F238E27FC236}">
                <a16:creationId xmlns:a16="http://schemas.microsoft.com/office/drawing/2014/main" id="{356D5D02-6C84-4217-93C9-E3DBB0BCA34F}"/>
              </a:ext>
            </a:extLst>
          </p:cNvPr>
          <p:cNvSpPr>
            <a:spLocks noGrp="1"/>
          </p:cNvSpPr>
          <p:nvPr/>
        </p:nvSpPr>
        <p:spPr>
          <a:xfrm>
            <a:off x="5429250" y="32718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traditional cooking</a:t>
            </a:r>
          </a:p>
        </p:txBody>
      </p:sp>
      <p:sp>
        <p:nvSpPr>
          <p:cNvPr id="15" name="option-1-2">
            <a:extLst>
              <a:ext uri="{FF2B5EF4-FFF2-40B4-BE49-F238E27FC236}">
                <a16:creationId xmlns:a16="http://schemas.microsoft.com/office/drawing/2014/main" id="{BE1C2B99-B86F-4A9B-A553-B703CD73EEB3}"/>
              </a:ext>
            </a:extLst>
          </p:cNvPr>
          <p:cNvSpPr>
            <a:spLocks noGrp="1"/>
          </p:cNvSpPr>
          <p:nvPr/>
        </p:nvSpPr>
        <p:spPr>
          <a:xfrm>
            <a:off x="5429250" y="401478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How all regions are identical</a:t>
            </a:r>
          </a:p>
        </p:txBody>
      </p:sp>
      <p:sp>
        <p:nvSpPr>
          <p:cNvPr id="16" name="option-1-3">
            <a:extLst>
              <a:ext uri="{FF2B5EF4-FFF2-40B4-BE49-F238E27FC236}">
                <a16:creationId xmlns:a16="http://schemas.microsoft.com/office/drawing/2014/main" id="{D24A156A-53B3-40C1-90A5-1C80843550A6}"/>
              </a:ext>
            </a:extLst>
          </p:cNvPr>
          <p:cNvSpPr>
            <a:spLocks noGrp="1"/>
          </p:cNvSpPr>
          <p:nvPr/>
        </p:nvSpPr>
        <p:spPr>
          <a:xfrm>
            <a:off x="5429250" y="4757737"/>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the country's oldest story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71399082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DC0E22D-1578-476F-8F5B-BA268844C6B6}"/>
              </a:ext>
            </a:extLst>
          </p:cNvPr>
          <p:cNvPicPr>
            <a:picLocks noChangeAspect="1"/>
          </p:cNvPicPr>
          <p:nvPr/>
        </p:nvPicPr>
        <p:blipFill rotWithShape="1">
          <a:blip r:embed="rId5"/>
          <a:srcRect l="13597" r="23958"/>
          <a:stretch/>
        </p:blipFill>
        <p:spPr>
          <a:xfrm>
            <a:off x="9337040" y="0"/>
            <a:ext cx="2854960" cy="6858000"/>
          </a:xfrm>
          <a:prstGeom prst="rect">
            <a:avLst/>
          </a:prstGeom>
        </p:spPr>
      </p:pic>
      <p:sp>
        <p:nvSpPr>
          <p:cNvPr id="2" name="title">
            <a:extLst>
              <a:ext uri="{FF2B5EF4-FFF2-40B4-BE49-F238E27FC236}">
                <a16:creationId xmlns:a16="http://schemas.microsoft.com/office/drawing/2014/main" id="{FB7332E0-E212-4F73-BF24-F95D7F7A6FB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EB2933C1-4826-4562-8DBE-EFFAF9309CE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B42BF6A7-AFBB-40ED-B791-A2F9ED4570E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D720BAF3-6AC6-42F5-8AC7-DF5114DC73C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195D6C5-2873-4903-AE3B-1EEC023F128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3336B033-D03D-4471-A5E1-3866CE8D007D}"/>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Why is choosing one thing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difficult?</a:t>
            </a:r>
          </a:p>
        </p:txBody>
      </p:sp>
      <p:sp>
        <p:nvSpPr>
          <p:cNvPr id="8" name="option-0-0">
            <a:extLst>
              <a:ext uri="{FF2B5EF4-FFF2-40B4-BE49-F238E27FC236}">
                <a16:creationId xmlns:a16="http://schemas.microsoft.com/office/drawing/2014/main" id="{35FA465A-BB69-4EDA-8FC4-03E899F5410F}"/>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Every country has one identical culture</a:t>
            </a:r>
          </a:p>
        </p:txBody>
      </p:sp>
      <p:sp>
        <p:nvSpPr>
          <p:cNvPr id="9" name="option-0-1">
            <a:extLst>
              <a:ext uri="{FF2B5EF4-FFF2-40B4-BE49-F238E27FC236}">
                <a16:creationId xmlns:a16="http://schemas.microsoft.com/office/drawing/2014/main" id="{0369B898-940B-4F0A-B303-B2F6420BE754}"/>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B. Countries have many traditions and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lifestyles</a:t>
            </a:r>
          </a:p>
        </p:txBody>
      </p:sp>
      <p:sp>
        <p:nvSpPr>
          <p:cNvPr id="10" name="option-0-2">
            <a:extLst>
              <a:ext uri="{FF2B5EF4-FFF2-40B4-BE49-F238E27FC236}">
                <a16:creationId xmlns:a16="http://schemas.microsoft.com/office/drawing/2014/main" id="{354E02C9-D3E2-4B4D-BABF-5A6447EC9805}"/>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Visitors dislike all modern objects</a:t>
            </a:r>
          </a:p>
        </p:txBody>
      </p:sp>
      <p:sp>
        <p:nvSpPr>
          <p:cNvPr id="11" name="option-0-3">
            <a:extLst>
              <a:ext uri="{FF2B5EF4-FFF2-40B4-BE49-F238E27FC236}">
                <a16:creationId xmlns:a16="http://schemas.microsoft.com/office/drawing/2014/main" id="{E390B259-9A96-4779-A6B7-C45A87185E14}"/>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Historical objects are never available</a:t>
            </a:r>
          </a:p>
        </p:txBody>
      </p:sp>
      <p:sp>
        <p:nvSpPr>
          <p:cNvPr id="12" name="question-8">
            <a:extLst>
              <a:ext uri="{FF2B5EF4-FFF2-40B4-BE49-F238E27FC236}">
                <a16:creationId xmlns:a16="http://schemas.microsoft.com/office/drawing/2014/main" id="{6E5F801C-E5B4-480B-83BA-7D7D3100A4D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should the object be easy to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do?</a:t>
            </a:r>
          </a:p>
        </p:txBody>
      </p:sp>
      <p:sp>
        <p:nvSpPr>
          <p:cNvPr id="13" name="option-1-0">
            <a:extLst>
              <a:ext uri="{FF2B5EF4-FFF2-40B4-BE49-F238E27FC236}">
                <a16:creationId xmlns:a16="http://schemas.microsoft.com/office/drawing/2014/main" id="{C01E6CCA-2E4C-4605-B757-49FAA6110595}"/>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Hide from visitors</a:t>
            </a:r>
          </a:p>
        </p:txBody>
      </p:sp>
      <p:sp>
        <p:nvSpPr>
          <p:cNvPr id="14" name="option-1-1">
            <a:extLst>
              <a:ext uri="{FF2B5EF4-FFF2-40B4-BE49-F238E27FC236}">
                <a16:creationId xmlns:a16="http://schemas.microsoft.com/office/drawing/2014/main" id="{894586EF-AF1F-47ED-A03E-9A5DEE0B4C81}"/>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Sell at a very high price</a:t>
            </a:r>
          </a:p>
        </p:txBody>
      </p:sp>
      <p:sp>
        <p:nvSpPr>
          <p:cNvPr id="15" name="option-1-2">
            <a:extLst>
              <a:ext uri="{FF2B5EF4-FFF2-40B4-BE49-F238E27FC236}">
                <a16:creationId xmlns:a16="http://schemas.microsoft.com/office/drawing/2014/main" id="{1C5DE814-C63B-4C82-B2E4-F01E45A7225D}"/>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Replace every few minutes</a:t>
            </a:r>
          </a:p>
        </p:txBody>
      </p:sp>
      <p:sp>
        <p:nvSpPr>
          <p:cNvPr id="16" name="option-1-3">
            <a:extLst>
              <a:ext uri="{FF2B5EF4-FFF2-40B4-BE49-F238E27FC236}">
                <a16:creationId xmlns:a16="http://schemas.microsoft.com/office/drawing/2014/main" id="{A89F8168-135B-40EC-BB97-04E533D4ACF4}"/>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Understand or explain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49481397"/>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E7B59F6-FFE1-4FD6-B811-D04AE24AF235}"/>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1F8E8CF5-DDC5-407D-A6F0-A562B9BB0DF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A3D22510-722E-401E-9314-B92304E3F348}"/>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A25438CC-2BB5-4F6E-A337-0341EE428D3B}"/>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8A55011-2D10-42CE-B024-EE30C492CA5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9CD6100-D4D9-4A36-9AA7-4A18013AB36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D2C38278-8E64-4060-940A-213E29CD5FC5}"/>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What should a good item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encourage?</a:t>
            </a:r>
          </a:p>
        </p:txBody>
      </p:sp>
      <p:sp>
        <p:nvSpPr>
          <p:cNvPr id="8" name="option-0-0">
            <a:extLst>
              <a:ext uri="{FF2B5EF4-FFF2-40B4-BE49-F238E27FC236}">
                <a16:creationId xmlns:a16="http://schemas.microsoft.com/office/drawing/2014/main" id="{FE8891AD-F43E-4BE0-B603-D0F7CAFD43BC}"/>
              </a:ext>
            </a:extLst>
          </p:cNvPr>
          <p:cNvSpPr>
            <a:spLocks noGrp="1"/>
          </p:cNvSpPr>
          <p:nvPr/>
        </p:nvSpPr>
        <p:spPr>
          <a:xfrm>
            <a:off x="69532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decision to skip the exhibition</a:t>
            </a:r>
          </a:p>
        </p:txBody>
      </p:sp>
      <p:sp>
        <p:nvSpPr>
          <p:cNvPr id="9" name="option-0-1">
            <a:extLst>
              <a:ext uri="{FF2B5EF4-FFF2-40B4-BE49-F238E27FC236}">
                <a16:creationId xmlns:a16="http://schemas.microsoft.com/office/drawing/2014/main" id="{8B6C4835-F04B-4D98-87CB-A03D25E3F325}"/>
              </a:ext>
            </a:extLst>
          </p:cNvPr>
          <p:cNvSpPr>
            <a:spLocks noGrp="1"/>
          </p:cNvSpPr>
          <p:nvPr/>
        </p:nvSpPr>
        <p:spPr>
          <a:xfrm>
            <a:off x="69532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quick judgment about everyone</a:t>
            </a:r>
          </a:p>
        </p:txBody>
      </p:sp>
      <p:sp>
        <p:nvSpPr>
          <p:cNvPr id="10" name="option-0-2">
            <a:extLst>
              <a:ext uri="{FF2B5EF4-FFF2-40B4-BE49-F238E27FC236}">
                <a16:creationId xmlns:a16="http://schemas.microsoft.com/office/drawing/2014/main" id="{A462F578-C216-4B66-8AA1-6F7C32A85555}"/>
              </a:ext>
            </a:extLst>
          </p:cNvPr>
          <p:cNvSpPr>
            <a:spLocks noGrp="1"/>
          </p:cNvSpPr>
          <p:nvPr/>
        </p:nvSpPr>
        <p:spPr>
          <a:xfrm>
            <a:off x="69532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Curiosity and further learning</a:t>
            </a:r>
          </a:p>
        </p:txBody>
      </p:sp>
      <p:sp>
        <p:nvSpPr>
          <p:cNvPr id="11" name="option-0-3">
            <a:extLst>
              <a:ext uri="{FF2B5EF4-FFF2-40B4-BE49-F238E27FC236}">
                <a16:creationId xmlns:a16="http://schemas.microsoft.com/office/drawing/2014/main" id="{DE4F30DE-CC26-4DAB-A7AB-42411BD13A1D}"/>
              </a:ext>
            </a:extLst>
          </p:cNvPr>
          <p:cNvSpPr>
            <a:spLocks noGrp="1"/>
          </p:cNvSpPr>
          <p:nvPr/>
        </p:nvSpPr>
        <p:spPr>
          <a:xfrm>
            <a:off x="69532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Interest only in its price</a:t>
            </a:r>
          </a:p>
        </p:txBody>
      </p:sp>
      <p:sp>
        <p:nvSpPr>
          <p:cNvPr id="12" name="question-10">
            <a:extLst>
              <a:ext uri="{FF2B5EF4-FFF2-40B4-BE49-F238E27FC236}">
                <a16:creationId xmlns:a16="http://schemas.microsoft.com/office/drawing/2014/main" id="{48DD2B3E-2C47-4447-BB94-4A3A64C13C9C}"/>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10. What can the chosen item begin?</a:t>
            </a:r>
          </a:p>
        </p:txBody>
      </p:sp>
      <p:sp>
        <p:nvSpPr>
          <p:cNvPr id="13" name="option-1-0">
            <a:extLst>
              <a:ext uri="{FF2B5EF4-FFF2-40B4-BE49-F238E27FC236}">
                <a16:creationId xmlns:a16="http://schemas.microsoft.com/office/drawing/2014/main" id="{79F2025A-2493-4346-8377-5518FDE92AB2}"/>
              </a:ext>
            </a:extLst>
          </p:cNvPr>
          <p:cNvSpPr>
            <a:spLocks noGrp="1"/>
          </p:cNvSpPr>
          <p:nvPr/>
        </p:nvSpPr>
        <p:spPr>
          <a:xfrm>
            <a:off x="5362575"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conversation about the country</a:t>
            </a:r>
          </a:p>
        </p:txBody>
      </p:sp>
      <p:sp>
        <p:nvSpPr>
          <p:cNvPr id="14" name="option-1-1">
            <a:extLst>
              <a:ext uri="{FF2B5EF4-FFF2-40B4-BE49-F238E27FC236}">
                <a16:creationId xmlns:a16="http://schemas.microsoft.com/office/drawing/2014/main" id="{9745D6FA-53B2-4BD6-ABBD-5881E522C209}"/>
              </a:ext>
            </a:extLst>
          </p:cNvPr>
          <p:cNvSpPr>
            <a:spLocks noGrp="1"/>
          </p:cNvSpPr>
          <p:nvPr/>
        </p:nvSpPr>
        <p:spPr>
          <a:xfrm>
            <a:off x="5362575"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complete account of every region</a:t>
            </a:r>
          </a:p>
        </p:txBody>
      </p:sp>
      <p:sp>
        <p:nvSpPr>
          <p:cNvPr id="15" name="option-1-2">
            <a:extLst>
              <a:ext uri="{FF2B5EF4-FFF2-40B4-BE49-F238E27FC236}">
                <a16:creationId xmlns:a16="http://schemas.microsoft.com/office/drawing/2014/main" id="{A61E8E5D-7EF0-4658-9CA9-A80BAF4BC1A7}"/>
              </a:ext>
            </a:extLst>
          </p:cNvPr>
          <p:cNvSpPr>
            <a:spLocks noGrp="1"/>
          </p:cNvSpPr>
          <p:nvPr/>
        </p:nvSpPr>
        <p:spPr>
          <a:xfrm>
            <a:off x="5362575"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competition between visitors</a:t>
            </a:r>
          </a:p>
        </p:txBody>
      </p:sp>
      <p:sp>
        <p:nvSpPr>
          <p:cNvPr id="16" name="option-1-3">
            <a:extLst>
              <a:ext uri="{FF2B5EF4-FFF2-40B4-BE49-F238E27FC236}">
                <a16:creationId xmlns:a16="http://schemas.microsoft.com/office/drawing/2014/main" id="{A5BF957E-36A6-4FC9-A9FF-B4F59C02319C}"/>
              </a:ext>
            </a:extLst>
          </p:cNvPr>
          <p:cNvSpPr>
            <a:spLocks noGrp="1"/>
          </p:cNvSpPr>
          <p:nvPr/>
        </p:nvSpPr>
        <p:spPr>
          <a:xfrm>
            <a:off x="5362575"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plan to change national history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88830151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6026FBAF-129F-4C4E-9E32-21F4C70058EA}"/>
              </a:ext>
            </a:extLst>
          </p:cNvPr>
          <p:cNvPicPr>
            <a:picLocks noChangeAspect="1"/>
          </p:cNvPicPr>
          <p:nvPr/>
        </p:nvPicPr>
        <p:blipFill rotWithShape="1">
          <a:blip r:embed="rId5"/>
          <a:srcRect l="43" r="179"/>
          <a:stretch/>
        </p:blipFill>
        <p:spPr>
          <a:xfrm>
            <a:off x="7606030" y="0"/>
            <a:ext cx="4561840" cy="6858000"/>
          </a:xfrm>
          <a:prstGeom prst="rect">
            <a:avLst/>
          </a:prstGeom>
        </p:spPr>
      </p:pic>
      <p:sp>
        <p:nvSpPr>
          <p:cNvPr id="2" name="title">
            <a:extLst>
              <a:ext uri="{FF2B5EF4-FFF2-40B4-BE49-F238E27FC236}">
                <a16:creationId xmlns:a16="http://schemas.microsoft.com/office/drawing/2014/main" id="{EA46720A-0BE9-4512-9A01-E259CC056F3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DB3F1201-1BB1-465F-AB99-35B8476EB48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1E5CDB7F-AB31-4B52-9DB6-DD9ABE4787A7}"/>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21BD3288-B66C-45E7-87D3-594DAC593D9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68E92E5-AB8D-400E-BC71-2626A751F07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DB5B2D47-0762-4F2A-85F2-9FACD84F2FDD}"/>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F1C5AC46-3151-46C2-B6C7-2D6ED8CC0FEF}"/>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B</a:t>
            </a:r>
          </a:p>
        </p:txBody>
      </p:sp>
      <p:sp>
        <p:nvSpPr>
          <p:cNvPr id="9" name="key-1">
            <a:extLst>
              <a:ext uri="{FF2B5EF4-FFF2-40B4-BE49-F238E27FC236}">
                <a16:creationId xmlns:a16="http://schemas.microsoft.com/office/drawing/2014/main" id="{D2243E5E-FEB9-4B4B-8588-4918BF5E15CD}"/>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B</a:t>
            </a:r>
          </a:p>
        </p:txBody>
      </p:sp>
      <p:sp>
        <p:nvSpPr>
          <p:cNvPr id="10" name="key-2">
            <a:extLst>
              <a:ext uri="{FF2B5EF4-FFF2-40B4-BE49-F238E27FC236}">
                <a16:creationId xmlns:a16="http://schemas.microsoft.com/office/drawing/2014/main" id="{1EABF92B-11B0-426C-9394-BD7648BCFD60}"/>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B</a:t>
            </a:r>
          </a:p>
        </p:txBody>
      </p:sp>
      <p:sp>
        <p:nvSpPr>
          <p:cNvPr id="11" name="key-3">
            <a:extLst>
              <a:ext uri="{FF2B5EF4-FFF2-40B4-BE49-F238E27FC236}">
                <a16:creationId xmlns:a16="http://schemas.microsoft.com/office/drawing/2014/main" id="{198636B2-EDE3-4209-802C-CE89CEAC43BC}"/>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41BBE29D-3B19-465A-96D3-F9B67D613159}"/>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B</a:t>
            </a:r>
          </a:p>
        </p:txBody>
      </p:sp>
      <p:sp>
        <p:nvSpPr>
          <p:cNvPr id="13" name="key-5">
            <a:extLst>
              <a:ext uri="{FF2B5EF4-FFF2-40B4-BE49-F238E27FC236}">
                <a16:creationId xmlns:a16="http://schemas.microsoft.com/office/drawing/2014/main" id="{BB0AC548-92EE-4699-BE14-A2F6EE702580}"/>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A</a:t>
            </a:r>
          </a:p>
        </p:txBody>
      </p:sp>
      <p:sp>
        <p:nvSpPr>
          <p:cNvPr id="14" name="key-6">
            <a:extLst>
              <a:ext uri="{FF2B5EF4-FFF2-40B4-BE49-F238E27FC236}">
                <a16:creationId xmlns:a16="http://schemas.microsoft.com/office/drawing/2014/main" id="{4CBC3DC1-4779-42C5-9368-753C572F4C82}"/>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B</a:t>
            </a:r>
          </a:p>
        </p:txBody>
      </p:sp>
      <p:sp>
        <p:nvSpPr>
          <p:cNvPr id="15" name="key-7">
            <a:extLst>
              <a:ext uri="{FF2B5EF4-FFF2-40B4-BE49-F238E27FC236}">
                <a16:creationId xmlns:a16="http://schemas.microsoft.com/office/drawing/2014/main" id="{3F24D58B-711D-4D93-BF31-1F9B1EE80892}"/>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D</a:t>
            </a:r>
          </a:p>
        </p:txBody>
      </p:sp>
      <p:sp>
        <p:nvSpPr>
          <p:cNvPr id="16" name="key-8">
            <a:extLst>
              <a:ext uri="{FF2B5EF4-FFF2-40B4-BE49-F238E27FC236}">
                <a16:creationId xmlns:a16="http://schemas.microsoft.com/office/drawing/2014/main" id="{CFD5375C-DD92-4532-8EDA-B8A107F15507}"/>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C</a:t>
            </a:r>
          </a:p>
        </p:txBody>
      </p:sp>
      <p:sp>
        <p:nvSpPr>
          <p:cNvPr id="17" name="key-9">
            <a:extLst>
              <a:ext uri="{FF2B5EF4-FFF2-40B4-BE49-F238E27FC236}">
                <a16:creationId xmlns:a16="http://schemas.microsoft.com/office/drawing/2014/main" id="{3096FC31-BFF0-4EAE-BB47-7523FB818676}"/>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A</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88553933"/>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8E2DF60-8E01-481F-A433-BC4D4413EEB9}"/>
              </a:ext>
            </a:extLst>
          </p:cNvPr>
          <p:cNvPicPr>
            <a:picLocks noChangeAspect="1"/>
          </p:cNvPicPr>
          <p:nvPr/>
        </p:nvPicPr>
        <p:blipFill rotWithShape="1">
          <a:blip r:embed="rId5"/>
          <a:srcRect l="-403" r="1736"/>
          <a:stretch/>
        </p:blipFill>
        <p:spPr>
          <a:xfrm>
            <a:off x="7680960" y="0"/>
            <a:ext cx="4511040" cy="6858000"/>
          </a:xfrm>
          <a:prstGeom prst="rect">
            <a:avLst/>
          </a:prstGeom>
        </p:spPr>
      </p:pic>
      <p:sp>
        <p:nvSpPr>
          <p:cNvPr id="2" name="title">
            <a:extLst>
              <a:ext uri="{FF2B5EF4-FFF2-40B4-BE49-F238E27FC236}">
                <a16:creationId xmlns:a16="http://schemas.microsoft.com/office/drawing/2014/main" id="{F696CBBE-256F-469F-9D26-6F813040A59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3D515C55-EE0A-4E08-A9E4-82E72E85913D}"/>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Representing a Country at an Exhibition</a:t>
            </a:r>
          </a:p>
        </p:txBody>
      </p:sp>
      <p:sp>
        <p:nvSpPr>
          <p:cNvPr id="4" name="footer">
            <a:extLst>
              <a:ext uri="{FF2B5EF4-FFF2-40B4-BE49-F238E27FC236}">
                <a16:creationId xmlns:a16="http://schemas.microsoft.com/office/drawing/2014/main" id="{16CC3695-6949-4365-9404-E3859C3906A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E60CDB9-9925-4BAD-A585-9AC87F00E5A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AD652F8-6621-4AB5-91C2-90917B90C186}"/>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7A29291C-C21E-47C7-8B78-2F4A95ECDFCD}"/>
              </a:ext>
            </a:extLst>
          </p:cNvPr>
          <p:cNvSpPr>
            <a:spLocks noGrp="1"/>
          </p:cNvSpPr>
          <p:nvPr/>
        </p:nvSpPr>
        <p:spPr>
          <a:xfrm>
            <a:off x="457200" y="1828800"/>
            <a:ext cx="7112000" cy="443992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Imagine that your country has one small space in an international exhibition. You may choose only one thing to represent the country. The choice could be a traditional object, a food, a work of art or something connected with modern life. A historical object can tell visitors about the past. A traditional musical instrument can introduce both culture and sound. A famous food can attract attention, but it may show only one part of the country. A modern invention or product can show how the country is changing. Choosing one item is difficult because every country has many regions, traditions and lifestyles. The object should be easy for visitors to understand or explain. It should also create curiosity and encourage people to learn more. Some people would choose something very old, while others would choose something used in everyday life today. A good exhibition item can become the beginning of a conversation about the country.</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65538300"/>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924</Words>
  <Application>Microsoft Office PowerPoint</Application>
  <DocSecurity>0</DocSecurity>
  <PresentationFormat>Widescreen</PresentationFormat>
  <Paragraphs>116</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2026-10-24T04:07:18Z</dcterms:created>
  <dcterms:modified xsi:type="dcterms:W3CDTF">2026-10-26T17:58:45Z</dcterms:modified>
</cp:coreProperties>
</file>