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B3B690AE-FA9D-4170-A924-47CBEDD3F32F}"/>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78B9DB97-8D52-41B4-9DF2-1E739BDB916A}"/>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3653ED7C-278D-46D9-B2B9-BED661EA7BB4}"/>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69359DAC-EB9E-42AD-8952-AB7DDD234054}"/>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7A6AE1E7-9D0F-46BC-BA76-7BCA0B554A0B}"/>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BEA620CD-FFC8-426A-AA6D-F4A6541E89C3}"/>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A9D8939E-60FA-4F1D-8C3E-BBCE84E5EEFA}"/>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6F669807-4C0C-488A-B492-0E7A5971005C}"/>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B206CE1F-3A28-426B-B2E0-02C740A975A7}"/>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5CFD1973-78CD-4FC3-B3CD-60567BDE9320}"/>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39ABAC3-2A94-4ED8-BA7D-E5F974E775D1}"/>
              </a:ext>
            </a:extLst>
          </p:cNvPr>
          <p:cNvPicPr>
            <a:picLocks noChangeAspect="1"/>
          </p:cNvPicPr>
          <p:nvPr/>
        </p:nvPicPr>
        <p:blipFill rotWithShape="1">
          <a:blip r:embed="rId5"/>
          <a:srcRect l="42" r="1513"/>
          <a:stretch/>
        </p:blipFill>
        <p:spPr>
          <a:xfrm>
            <a:off x="7691120" y="0"/>
            <a:ext cx="4500880" cy="6858000"/>
          </a:xfrm>
          <a:prstGeom prst="rect">
            <a:avLst/>
          </a:prstGeom>
        </p:spPr>
      </p:pic>
      <p:sp>
        <p:nvSpPr>
          <p:cNvPr id="2" name="title">
            <a:extLst>
              <a:ext uri="{FF2B5EF4-FFF2-40B4-BE49-F238E27FC236}">
                <a16:creationId xmlns:a16="http://schemas.microsoft.com/office/drawing/2014/main" id="{A50325CB-2854-4B47-AA70-43F615821E88}"/>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Test 10</a:t>
            </a:r>
          </a:p>
        </p:txBody>
      </p:sp>
      <p:sp>
        <p:nvSpPr>
          <p:cNvPr id="3" name="topic">
            <a:extLst>
              <a:ext uri="{FF2B5EF4-FFF2-40B4-BE49-F238E27FC236}">
                <a16:creationId xmlns:a16="http://schemas.microsoft.com/office/drawing/2014/main" id="{2B04FE18-0005-4928-925C-C6CFB2B125B0}"/>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Risk and Careful Planning</a:t>
            </a:r>
          </a:p>
        </p:txBody>
      </p:sp>
      <p:sp>
        <p:nvSpPr>
          <p:cNvPr id="4" name="footer">
            <a:extLst>
              <a:ext uri="{FF2B5EF4-FFF2-40B4-BE49-F238E27FC236}">
                <a16:creationId xmlns:a16="http://schemas.microsoft.com/office/drawing/2014/main" id="{19646AF4-7463-4413-95B6-FBD89F7AC78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E86BE20-0108-4131-888B-47A66CB1CD7D}"/>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02F2F371-B3CA-4EB1-B5F6-289EAFEE6482}"/>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tro">
            <a:extLst>
              <a:ext uri="{FF2B5EF4-FFF2-40B4-BE49-F238E27FC236}">
                <a16:creationId xmlns:a16="http://schemas.microsoft.com/office/drawing/2014/main" id="{C324C4F3-28E8-4BD4-A30C-C8C782E7F44C}"/>
              </a:ext>
            </a:extLst>
          </p:cNvPr>
          <p:cNvSpPr>
            <a:spLocks noGrp="1"/>
          </p:cNvSpPr>
          <p:nvPr/>
        </p:nvSpPr>
        <p:spPr>
          <a:xfrm>
            <a:off x="457200" y="1981200"/>
            <a:ext cx="8572500" cy="523875"/>
          </a:xfrm>
          <a:prstGeom prst="rect">
            <a:avLst/>
          </a:prstGeom>
          <a:noFill/>
          <a:ln w="0">
            <a:noFill/>
            <a:prstDash val="solid"/>
          </a:ln>
        </p:spPr>
        <p:txBody>
          <a:bodyPr wrap="square" lIns="0" tIns="0" rIns="0" bIns="0">
            <a:noAutofit/>
          </a:bodyPr>
          <a:lstStyle>
            <a:defPPr>
              <a:defRPr sz="2700" b="1">
                <a:solidFill>
                  <a:srgbClr val="213C40"/>
                </a:solidFill>
                <a:latin typeface="Arial"/>
                <a:ea typeface="Arial"/>
                <a:cs typeface="Arial"/>
              </a:defRPr>
            </a:defPPr>
            <a:lvl1pPr>
              <a:defRPr sz="2700" b="1">
                <a:solidFill>
                  <a:srgbClr val="213C40"/>
                </a:solidFill>
                <a:latin typeface="Arial"/>
                <a:ea typeface="Arial"/>
                <a:cs typeface="Arial"/>
              </a:defRPr>
            </a:lvl1pPr>
            <a:lvl2pPr>
              <a:defRPr sz="2700" b="1">
                <a:solidFill>
                  <a:srgbClr val="213C40"/>
                </a:solidFill>
                <a:latin typeface="Arial"/>
                <a:ea typeface="Arial"/>
                <a:cs typeface="Arial"/>
              </a:defRPr>
            </a:lvl2pPr>
            <a:lvl3pPr>
              <a:defRPr sz="2700" b="1">
                <a:solidFill>
                  <a:srgbClr val="213C40"/>
                </a:solidFill>
                <a:latin typeface="Arial"/>
                <a:ea typeface="Arial"/>
                <a:cs typeface="Arial"/>
              </a:defRPr>
            </a:lvl3pPr>
            <a:lvl4pPr>
              <a:defRPr sz="2700" b="1">
                <a:solidFill>
                  <a:srgbClr val="213C40"/>
                </a:solidFill>
                <a:latin typeface="Arial"/>
                <a:ea typeface="Arial"/>
                <a:cs typeface="Arial"/>
              </a:defRPr>
            </a:lvl4pPr>
            <a:lvl5pPr>
              <a:defRPr sz="2700" b="1">
                <a:solidFill>
                  <a:srgbClr val="213C40"/>
                </a:solidFill>
                <a:latin typeface="Arial"/>
                <a:ea typeface="Arial"/>
                <a:cs typeface="Arial"/>
              </a:defRPr>
            </a:lvl5pPr>
            <a:lvl6pPr>
              <a:defRPr sz="2700" b="1">
                <a:solidFill>
                  <a:srgbClr val="213C40"/>
                </a:solidFill>
                <a:latin typeface="Arial"/>
                <a:ea typeface="Arial"/>
                <a:cs typeface="Arial"/>
              </a:defRPr>
            </a:lvl6pPr>
            <a:lvl7pPr>
              <a:defRPr sz="2700" b="1">
                <a:solidFill>
                  <a:srgbClr val="213C40"/>
                </a:solidFill>
                <a:latin typeface="Arial"/>
                <a:ea typeface="Arial"/>
                <a:cs typeface="Arial"/>
              </a:defRPr>
            </a:lvl7pPr>
            <a:lvl8pPr>
              <a:defRPr sz="2700" b="1">
                <a:solidFill>
                  <a:srgbClr val="213C40"/>
                </a:solidFill>
                <a:latin typeface="Arial"/>
                <a:ea typeface="Arial"/>
                <a:cs typeface="Arial"/>
              </a:defRPr>
            </a:lvl8pPr>
            <a:lvl9pPr>
              <a:defRPr sz="2700" b="1">
                <a:solidFill>
                  <a:srgbClr val="213C40"/>
                </a:solidFill>
                <a:latin typeface="Arial"/>
                <a:ea typeface="Arial"/>
                <a:cs typeface="Arial"/>
              </a:defRPr>
            </a:lvl9pPr>
          </a:lstStyle>
          <a:p>
            <a:pPr>
              <a:defRPr sz="2700" b="1">
                <a:solidFill>
                  <a:srgbClr val="213C40"/>
                </a:solidFill>
                <a:latin typeface="Arial"/>
                <a:ea typeface="Arial"/>
                <a:cs typeface="Arial"/>
              </a:defRPr>
            </a:pPr>
            <a:r>
              <a:rPr sz="2700" b="1">
                <a:solidFill>
                  <a:srgbClr val="213C40"/>
                </a:solidFill>
                <a:latin typeface="Arial"/>
                <a:ea typeface="Arial"/>
                <a:cs typeface="Arial"/>
              </a:rPr>
              <a:t>First listening</a:t>
            </a:r>
          </a:p>
        </p:txBody>
      </p:sp>
      <p:sp>
        <p:nvSpPr>
          <p:cNvPr id="8" name="instructions">
            <a:extLst>
              <a:ext uri="{FF2B5EF4-FFF2-40B4-BE49-F238E27FC236}">
                <a16:creationId xmlns:a16="http://schemas.microsoft.com/office/drawing/2014/main" id="{629287CD-67C6-4CE4-8A6C-002BAFAAF613}"/>
              </a:ext>
            </a:extLst>
          </p:cNvPr>
          <p:cNvSpPr>
            <a:spLocks noGrp="1"/>
          </p:cNvSpPr>
          <p:nvPr/>
        </p:nvSpPr>
        <p:spPr>
          <a:xfrm>
            <a:off x="457200" y="2857500"/>
            <a:ext cx="8572500" cy="2190750"/>
          </a:xfrm>
          <a:prstGeom prst="rect">
            <a:avLst/>
          </a:prstGeom>
          <a:noFill/>
          <a:ln w="0">
            <a:noFill/>
            <a:prstDash val="solid"/>
          </a:ln>
        </p:spPr>
        <p:txBody>
          <a:bodyPr wrap="square" lIns="0" tIns="0" rIns="0" bIns="0">
            <a:noAutofit/>
          </a:bodyPr>
          <a:lstStyle>
            <a:defPPr>
              <a:defRPr sz="2100" b="0">
                <a:solidFill>
                  <a:srgbClr val="213C40"/>
                </a:solidFill>
                <a:latin typeface="Arial"/>
                <a:ea typeface="Arial"/>
                <a:cs typeface="Arial"/>
              </a:defRPr>
            </a:defPPr>
            <a:lvl1pPr>
              <a:defRPr sz="2100" b="0">
                <a:solidFill>
                  <a:srgbClr val="213C40"/>
                </a:solidFill>
                <a:latin typeface="Arial"/>
                <a:ea typeface="Arial"/>
                <a:cs typeface="Arial"/>
              </a:defRPr>
            </a:lvl1pPr>
            <a:lvl2pPr>
              <a:defRPr sz="2100" b="0">
                <a:solidFill>
                  <a:srgbClr val="213C40"/>
                </a:solidFill>
                <a:latin typeface="Arial"/>
                <a:ea typeface="Arial"/>
                <a:cs typeface="Arial"/>
              </a:defRPr>
            </a:lvl2pPr>
            <a:lvl3pPr>
              <a:defRPr sz="2100" b="0">
                <a:solidFill>
                  <a:srgbClr val="213C40"/>
                </a:solidFill>
                <a:latin typeface="Arial"/>
                <a:ea typeface="Arial"/>
                <a:cs typeface="Arial"/>
              </a:defRPr>
            </a:lvl3pPr>
            <a:lvl4pPr>
              <a:defRPr sz="2100" b="0">
                <a:solidFill>
                  <a:srgbClr val="213C40"/>
                </a:solidFill>
                <a:latin typeface="Arial"/>
                <a:ea typeface="Arial"/>
                <a:cs typeface="Arial"/>
              </a:defRPr>
            </a:lvl4pPr>
            <a:lvl5pPr>
              <a:defRPr sz="2100" b="0">
                <a:solidFill>
                  <a:srgbClr val="213C40"/>
                </a:solidFill>
                <a:latin typeface="Arial"/>
                <a:ea typeface="Arial"/>
                <a:cs typeface="Arial"/>
              </a:defRPr>
            </a:lvl5pPr>
            <a:lvl6pPr>
              <a:defRPr sz="2100" b="0">
                <a:solidFill>
                  <a:srgbClr val="213C40"/>
                </a:solidFill>
                <a:latin typeface="Arial"/>
                <a:ea typeface="Arial"/>
                <a:cs typeface="Arial"/>
              </a:defRPr>
            </a:lvl6pPr>
            <a:lvl7pPr>
              <a:defRPr sz="2100" b="0">
                <a:solidFill>
                  <a:srgbClr val="213C40"/>
                </a:solidFill>
                <a:latin typeface="Arial"/>
                <a:ea typeface="Arial"/>
                <a:cs typeface="Arial"/>
              </a:defRPr>
            </a:lvl7pPr>
            <a:lvl8pPr>
              <a:defRPr sz="2100" b="0">
                <a:solidFill>
                  <a:srgbClr val="213C40"/>
                </a:solidFill>
                <a:latin typeface="Arial"/>
                <a:ea typeface="Arial"/>
                <a:cs typeface="Arial"/>
              </a:defRPr>
            </a:lvl8pPr>
            <a:lvl9pPr>
              <a:defRPr sz="2100" b="0">
                <a:solidFill>
                  <a:srgbClr val="213C40"/>
                </a:solidFill>
                <a:latin typeface="Arial"/>
                <a:ea typeface="Arial"/>
                <a:cs typeface="Arial"/>
              </a:defRPr>
            </a:lvl9pPr>
          </a:lstStyle>
          <a:p>
            <a:pPr>
              <a:defRPr sz="2100" b="0">
                <a:solidFill>
                  <a:srgbClr val="213C40"/>
                </a:solidFill>
                <a:latin typeface="Arial"/>
                <a:ea typeface="Arial"/>
                <a:cs typeface="Arial"/>
              </a:defRPr>
            </a:pPr>
            <a:r>
              <a:rPr sz="2100" b="0">
                <a:solidFill>
                  <a:srgbClr val="213C40"/>
                </a:solidFill>
                <a:latin typeface="Arial"/>
                <a:ea typeface="Arial"/>
                <a:cs typeface="Arial"/>
              </a:rPr>
              <a:t>Listen for the main idea. The recording starts automatically.</a:t>
            </a:r>
          </a:p>
          <a:p>
            <a:pPr>
              <a:defRPr sz="2100" b="0">
                <a:solidFill>
                  <a:srgbClr val="213C40"/>
                </a:solidFill>
                <a:latin typeface="Arial"/>
                <a:ea typeface="Arial"/>
                <a:cs typeface="Arial"/>
              </a:defRPr>
            </a:pPr>
            <a:r>
              <a:rPr sz="2100" b="0">
                <a:solidFill>
                  <a:srgbClr val="213C40"/>
                </a:solidFill>
                <a:latin typeface="Arial"/>
                <a:ea typeface="Arial"/>
                <a:cs typeface="Arial"/>
              </a:rPr>
              <a:t>Listen again for details if you need to.</a:t>
            </a:r>
          </a:p>
          <a:p>
            <a:pPr>
              <a:defRPr sz="2100" b="0">
                <a:solidFill>
                  <a:srgbClr val="213C40"/>
                </a:solidFill>
                <a:latin typeface="Arial"/>
                <a:ea typeface="Arial"/>
                <a:cs typeface="Arial"/>
              </a:defRPr>
            </a:pPr>
            <a:r>
              <a:rPr sz="2100" b="0">
                <a:solidFill>
                  <a:srgbClr val="213C40"/>
                </a:solidFill>
                <a:latin typeface="Arial"/>
                <a:ea typeface="Arial"/>
                <a:cs typeface="Arial"/>
              </a:rPr>
              <a:t>Then answer 10 questions. Choose A, B, C or D.</a:t>
            </a:r>
          </a:p>
        </p:txBody>
      </p:sp>
      <p:sp>
        <p:nvSpPr>
          <p:cNvPr id="9" name="level">
            <a:extLst>
              <a:ext uri="{FF2B5EF4-FFF2-40B4-BE49-F238E27FC236}">
                <a16:creationId xmlns:a16="http://schemas.microsoft.com/office/drawing/2014/main" id="{DFC50C47-AD2F-4DAF-9AEC-A1718F253C84}"/>
              </a:ext>
            </a:extLst>
          </p:cNvPr>
          <p:cNvSpPr>
            <a:spLocks noGrp="1"/>
          </p:cNvSpPr>
          <p:nvPr/>
        </p:nvSpPr>
        <p:spPr>
          <a:xfrm>
            <a:off x="457200" y="5572125"/>
            <a:ext cx="8572500" cy="381000"/>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A2–B1 listening practice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013940157"/>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11"/>
                      </p:tgtEl>
                    </p:cBhvr>
                  </p:cmd>
                </p:childTnLst>
              </p:cTn>
            </p:par>
            <p:audio>
              <p:cMediaNode vol="100000">
                <p:cTn id="4" fill="hold" display="0">
                  <p:stCondLst>
                    <p:cond evt="onBegin" delay="0">
                      <p:tn val="3"/>
                    </p:cond>
                  </p:st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30DEA6EC-AA42-46E6-8EFB-A903B2C88D85}"/>
              </a:ext>
            </a:extLst>
          </p:cNvPr>
          <p:cNvPicPr>
            <a:picLocks noChangeAspect="1"/>
          </p:cNvPicPr>
          <p:nvPr/>
        </p:nvPicPr>
        <p:blipFill rotWithShape="1">
          <a:blip r:embed="rId5"/>
          <a:srcRect l="7597" r="23958"/>
          <a:stretch/>
        </p:blipFill>
        <p:spPr>
          <a:xfrm>
            <a:off x="9062720" y="0"/>
            <a:ext cx="3129280" cy="6858000"/>
          </a:xfrm>
          <a:prstGeom prst="rect">
            <a:avLst/>
          </a:prstGeom>
        </p:spPr>
      </p:pic>
      <p:sp>
        <p:nvSpPr>
          <p:cNvPr id="2" name="title">
            <a:extLst>
              <a:ext uri="{FF2B5EF4-FFF2-40B4-BE49-F238E27FC236}">
                <a16:creationId xmlns:a16="http://schemas.microsoft.com/office/drawing/2014/main" id="{B081E41C-12AC-46E2-8F86-CC37FD5055D5}"/>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1 and 2</a:t>
            </a:r>
          </a:p>
        </p:txBody>
      </p:sp>
      <p:sp>
        <p:nvSpPr>
          <p:cNvPr id="3" name="topic">
            <a:extLst>
              <a:ext uri="{FF2B5EF4-FFF2-40B4-BE49-F238E27FC236}">
                <a16:creationId xmlns:a16="http://schemas.microsoft.com/office/drawing/2014/main" id="{D6D6DB45-BF97-4797-B68D-C6F98FD8683E}"/>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Risk and Careful Planning</a:t>
            </a:r>
          </a:p>
        </p:txBody>
      </p:sp>
      <p:sp>
        <p:nvSpPr>
          <p:cNvPr id="4" name="footer">
            <a:extLst>
              <a:ext uri="{FF2B5EF4-FFF2-40B4-BE49-F238E27FC236}">
                <a16:creationId xmlns:a16="http://schemas.microsoft.com/office/drawing/2014/main" id="{1E138240-F1EB-403E-85B9-CB739936583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7317B17F-6E3C-4D02-9B96-BB2AD4442DE4}"/>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625D1B65-BDC9-4285-9170-29D2AF11922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1">
            <a:extLst>
              <a:ext uri="{FF2B5EF4-FFF2-40B4-BE49-F238E27FC236}">
                <a16:creationId xmlns:a16="http://schemas.microsoft.com/office/drawing/2014/main" id="{D1BC39C6-B862-47C7-9B1C-EE9EB18C6242}"/>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 What two qualities are linked to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success?</a:t>
            </a:r>
          </a:p>
        </p:txBody>
      </p:sp>
      <p:sp>
        <p:nvSpPr>
          <p:cNvPr id="8" name="option-0-0">
            <a:extLst>
              <a:ext uri="{FF2B5EF4-FFF2-40B4-BE49-F238E27FC236}">
                <a16:creationId xmlns:a16="http://schemas.microsoft.com/office/drawing/2014/main" id="{B7672E7D-2152-4451-A99C-CE7DAF88C520}"/>
              </a:ext>
            </a:extLst>
          </p:cNvPr>
          <p:cNvSpPr>
            <a:spLocks noGrp="1"/>
          </p:cNvSpPr>
          <p:nvPr/>
        </p:nvSpPr>
        <p:spPr>
          <a:xfrm>
            <a:off x="762000"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Age and popularity</a:t>
            </a:r>
          </a:p>
        </p:txBody>
      </p:sp>
      <p:sp>
        <p:nvSpPr>
          <p:cNvPr id="9" name="option-0-1">
            <a:extLst>
              <a:ext uri="{FF2B5EF4-FFF2-40B4-BE49-F238E27FC236}">
                <a16:creationId xmlns:a16="http://schemas.microsoft.com/office/drawing/2014/main" id="{1EDCF6CC-1D45-4E28-BDCC-A0BBD5F3BADB}"/>
              </a:ext>
            </a:extLst>
          </p:cNvPr>
          <p:cNvSpPr>
            <a:spLocks noGrp="1"/>
          </p:cNvSpPr>
          <p:nvPr/>
        </p:nvSpPr>
        <p:spPr>
          <a:xfrm>
            <a:off x="762000"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Speed and silence</a:t>
            </a:r>
          </a:p>
        </p:txBody>
      </p:sp>
      <p:sp>
        <p:nvSpPr>
          <p:cNvPr id="10" name="option-0-2">
            <a:extLst>
              <a:ext uri="{FF2B5EF4-FFF2-40B4-BE49-F238E27FC236}">
                <a16:creationId xmlns:a16="http://schemas.microsoft.com/office/drawing/2014/main" id="{617D9EA8-1A1A-4EE9-8360-634BF358E03D}"/>
              </a:ext>
            </a:extLst>
          </p:cNvPr>
          <p:cNvSpPr>
            <a:spLocks noGrp="1"/>
          </p:cNvSpPr>
          <p:nvPr/>
        </p:nvSpPr>
        <p:spPr>
          <a:xfrm>
            <a:off x="762000"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Courage and preparation</a:t>
            </a:r>
          </a:p>
        </p:txBody>
      </p:sp>
      <p:sp>
        <p:nvSpPr>
          <p:cNvPr id="11" name="option-0-3">
            <a:extLst>
              <a:ext uri="{FF2B5EF4-FFF2-40B4-BE49-F238E27FC236}">
                <a16:creationId xmlns:a16="http://schemas.microsoft.com/office/drawing/2014/main" id="{0BE1D168-A9C7-495C-8EBE-DCC41727229C}"/>
              </a:ext>
            </a:extLst>
          </p:cNvPr>
          <p:cNvSpPr>
            <a:spLocks noGrp="1"/>
          </p:cNvSpPr>
          <p:nvPr/>
        </p:nvSpPr>
        <p:spPr>
          <a:xfrm>
            <a:off x="762000"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Luck and wealth alone</a:t>
            </a:r>
          </a:p>
        </p:txBody>
      </p:sp>
      <p:sp>
        <p:nvSpPr>
          <p:cNvPr id="12" name="question-2">
            <a:extLst>
              <a:ext uri="{FF2B5EF4-FFF2-40B4-BE49-F238E27FC236}">
                <a16:creationId xmlns:a16="http://schemas.microsoft.com/office/drawing/2014/main" id="{0E0F09B1-E660-47DF-B56A-1F807719E32E}"/>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2. What can taking a risk provide?</a:t>
            </a:r>
          </a:p>
        </p:txBody>
      </p:sp>
      <p:sp>
        <p:nvSpPr>
          <p:cNvPr id="13" name="option-1-0">
            <a:extLst>
              <a:ext uri="{FF2B5EF4-FFF2-40B4-BE49-F238E27FC236}">
                <a16:creationId xmlns:a16="http://schemas.microsoft.com/office/drawing/2014/main" id="{6E09A5EE-DF22-45B8-B38B-C5084F053B1F}"/>
              </a:ext>
            </a:extLst>
          </p:cNvPr>
          <p:cNvSpPr>
            <a:spLocks noGrp="1"/>
          </p:cNvSpPr>
          <p:nvPr/>
        </p:nvSpPr>
        <p:spPr>
          <a:xfrm>
            <a:off x="5429250"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 way to avoid all decisions</a:t>
            </a:r>
          </a:p>
        </p:txBody>
      </p:sp>
      <p:sp>
        <p:nvSpPr>
          <p:cNvPr id="14" name="option-1-1">
            <a:extLst>
              <a:ext uri="{FF2B5EF4-FFF2-40B4-BE49-F238E27FC236}">
                <a16:creationId xmlns:a16="http://schemas.microsoft.com/office/drawing/2014/main" id="{9553F177-C5C3-4713-B43C-DF8B01E0C71E}"/>
              </a:ext>
            </a:extLst>
          </p:cNvPr>
          <p:cNvSpPr>
            <a:spLocks noGrp="1"/>
          </p:cNvSpPr>
          <p:nvPr/>
        </p:nvSpPr>
        <p:spPr>
          <a:xfrm>
            <a:off x="5429250"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 guarantee of success</a:t>
            </a:r>
          </a:p>
        </p:txBody>
      </p:sp>
      <p:sp>
        <p:nvSpPr>
          <p:cNvPr id="15" name="option-1-2">
            <a:extLst>
              <a:ext uri="{FF2B5EF4-FFF2-40B4-BE49-F238E27FC236}">
                <a16:creationId xmlns:a16="http://schemas.microsoft.com/office/drawing/2014/main" id="{C10A3A2A-8252-43EB-801C-0E464A29C791}"/>
              </a:ext>
            </a:extLst>
          </p:cNvPr>
          <p:cNvSpPr>
            <a:spLocks noGrp="1"/>
          </p:cNvSpPr>
          <p:nvPr/>
        </p:nvSpPr>
        <p:spPr>
          <a:xfrm>
            <a:off x="5429250"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Freedom from every cost</a:t>
            </a:r>
          </a:p>
        </p:txBody>
      </p:sp>
      <p:sp>
        <p:nvSpPr>
          <p:cNvPr id="16" name="option-1-3">
            <a:extLst>
              <a:ext uri="{FF2B5EF4-FFF2-40B4-BE49-F238E27FC236}">
                <a16:creationId xmlns:a16="http://schemas.microsoft.com/office/drawing/2014/main" id="{F3862E45-AC67-44F0-BA6A-7745FE139ACD}"/>
              </a:ext>
            </a:extLst>
          </p:cNvPr>
          <p:cNvSpPr>
            <a:spLocks noGrp="1"/>
          </p:cNvSpPr>
          <p:nvPr/>
        </p:nvSpPr>
        <p:spPr>
          <a:xfrm>
            <a:off x="5429250"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new opportunity</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18583746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51FE984F-7DD2-4957-8F24-C8C617C096A5}"/>
              </a:ext>
            </a:extLst>
          </p:cNvPr>
          <p:cNvPicPr>
            <a:picLocks noChangeAspect="1"/>
          </p:cNvPicPr>
          <p:nvPr/>
        </p:nvPicPr>
        <p:blipFill rotWithShape="1">
          <a:blip r:embed="rId5"/>
          <a:srcRect l="12708" r="23958"/>
          <a:stretch/>
        </p:blipFill>
        <p:spPr>
          <a:xfrm>
            <a:off x="9296400" y="0"/>
            <a:ext cx="2895600" cy="6858000"/>
          </a:xfrm>
          <a:prstGeom prst="rect">
            <a:avLst/>
          </a:prstGeom>
        </p:spPr>
      </p:pic>
      <p:sp>
        <p:nvSpPr>
          <p:cNvPr id="2" name="title">
            <a:extLst>
              <a:ext uri="{FF2B5EF4-FFF2-40B4-BE49-F238E27FC236}">
                <a16:creationId xmlns:a16="http://schemas.microsoft.com/office/drawing/2014/main" id="{724B86A7-0A1E-42E8-A058-DE2FF105A25D}"/>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3 and 4</a:t>
            </a:r>
          </a:p>
        </p:txBody>
      </p:sp>
      <p:sp>
        <p:nvSpPr>
          <p:cNvPr id="3" name="topic">
            <a:extLst>
              <a:ext uri="{FF2B5EF4-FFF2-40B4-BE49-F238E27FC236}">
                <a16:creationId xmlns:a16="http://schemas.microsoft.com/office/drawing/2014/main" id="{EF5C5BFA-9C36-42B3-B5D7-3DDAB88F6B8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Risk and Careful Planning</a:t>
            </a:r>
          </a:p>
        </p:txBody>
      </p:sp>
      <p:sp>
        <p:nvSpPr>
          <p:cNvPr id="4" name="footer">
            <a:extLst>
              <a:ext uri="{FF2B5EF4-FFF2-40B4-BE49-F238E27FC236}">
                <a16:creationId xmlns:a16="http://schemas.microsoft.com/office/drawing/2014/main" id="{7C87AE98-3681-4329-B64B-9F377F874577}"/>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71C6AD22-B6CE-4251-A704-BE2BF139A65B}"/>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D53B0632-465D-4D00-B928-D9AF13DA62B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3">
            <a:extLst>
              <a:ext uri="{FF2B5EF4-FFF2-40B4-BE49-F238E27FC236}">
                <a16:creationId xmlns:a16="http://schemas.microsoft.com/office/drawing/2014/main" id="{9DCEE8CD-8788-4C0E-9A7C-E1C81CB6E2C1}"/>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3. Which example of a risk is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mentioned?</a:t>
            </a:r>
          </a:p>
        </p:txBody>
      </p:sp>
      <p:sp>
        <p:nvSpPr>
          <p:cNvPr id="8" name="option-0-0">
            <a:extLst>
              <a:ext uri="{FF2B5EF4-FFF2-40B4-BE49-F238E27FC236}">
                <a16:creationId xmlns:a16="http://schemas.microsoft.com/office/drawing/2014/main" id="{FAE77B3F-A7F3-4581-A88B-A2E6BAA37BFC}"/>
              </a:ext>
            </a:extLst>
          </p:cNvPr>
          <p:cNvSpPr>
            <a:spLocks noGrp="1"/>
          </p:cNvSpPr>
          <p:nvPr/>
        </p:nvSpPr>
        <p:spPr>
          <a:xfrm>
            <a:off x="762000" y="26485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Walking to the next classroom</a:t>
            </a:r>
          </a:p>
        </p:txBody>
      </p:sp>
      <p:sp>
        <p:nvSpPr>
          <p:cNvPr id="9" name="option-0-1">
            <a:extLst>
              <a:ext uri="{FF2B5EF4-FFF2-40B4-BE49-F238E27FC236}">
                <a16:creationId xmlns:a16="http://schemas.microsoft.com/office/drawing/2014/main" id="{53859CCB-0659-4040-A231-F87AC65A08B3}"/>
              </a:ext>
            </a:extLst>
          </p:cNvPr>
          <p:cNvSpPr>
            <a:spLocks noGrp="1"/>
          </p:cNvSpPr>
          <p:nvPr/>
        </p:nvSpPr>
        <p:spPr>
          <a:xfrm>
            <a:off x="762000" y="33915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Starting a business</a:t>
            </a:r>
          </a:p>
        </p:txBody>
      </p:sp>
      <p:sp>
        <p:nvSpPr>
          <p:cNvPr id="10" name="option-0-2">
            <a:extLst>
              <a:ext uri="{FF2B5EF4-FFF2-40B4-BE49-F238E27FC236}">
                <a16:creationId xmlns:a16="http://schemas.microsoft.com/office/drawing/2014/main" id="{16AE9449-235C-4C9D-81F9-D76B30B20048}"/>
              </a:ext>
            </a:extLst>
          </p:cNvPr>
          <p:cNvSpPr>
            <a:spLocks noGrp="1"/>
          </p:cNvSpPr>
          <p:nvPr/>
        </p:nvSpPr>
        <p:spPr>
          <a:xfrm>
            <a:off x="762000" y="41344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Reading a familiar book</a:t>
            </a:r>
          </a:p>
        </p:txBody>
      </p:sp>
      <p:sp>
        <p:nvSpPr>
          <p:cNvPr id="11" name="option-0-3">
            <a:extLst>
              <a:ext uri="{FF2B5EF4-FFF2-40B4-BE49-F238E27FC236}">
                <a16:creationId xmlns:a16="http://schemas.microsoft.com/office/drawing/2014/main" id="{25D70049-6189-42EF-9834-EC3F48032DA7}"/>
              </a:ext>
            </a:extLst>
          </p:cNvPr>
          <p:cNvSpPr>
            <a:spLocks noGrp="1"/>
          </p:cNvSpPr>
          <p:nvPr/>
        </p:nvSpPr>
        <p:spPr>
          <a:xfrm>
            <a:off x="762000" y="48774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Choosing lunch</a:t>
            </a:r>
          </a:p>
        </p:txBody>
      </p:sp>
      <p:sp>
        <p:nvSpPr>
          <p:cNvPr id="12" name="question-4">
            <a:extLst>
              <a:ext uri="{FF2B5EF4-FFF2-40B4-BE49-F238E27FC236}">
                <a16:creationId xmlns:a16="http://schemas.microsoft.com/office/drawing/2014/main" id="{A04A3268-3024-4055-A320-F1757FDD6B3B}"/>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4. What may happen if people never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take risks?</a:t>
            </a:r>
          </a:p>
        </p:txBody>
      </p:sp>
      <p:sp>
        <p:nvSpPr>
          <p:cNvPr id="13" name="option-1-0">
            <a:extLst>
              <a:ext uri="{FF2B5EF4-FFF2-40B4-BE49-F238E27FC236}">
                <a16:creationId xmlns:a16="http://schemas.microsoft.com/office/drawing/2014/main" id="{78663D8E-986F-435C-8E16-8ED75B714526}"/>
              </a:ext>
            </a:extLst>
          </p:cNvPr>
          <p:cNvSpPr>
            <a:spLocks noGrp="1"/>
          </p:cNvSpPr>
          <p:nvPr/>
        </p:nvSpPr>
        <p:spPr>
          <a:xfrm>
            <a:off x="5429250" y="26485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They will always succeed</a:t>
            </a:r>
          </a:p>
        </p:txBody>
      </p:sp>
      <p:sp>
        <p:nvSpPr>
          <p:cNvPr id="14" name="option-1-1">
            <a:extLst>
              <a:ext uri="{FF2B5EF4-FFF2-40B4-BE49-F238E27FC236}">
                <a16:creationId xmlns:a16="http://schemas.microsoft.com/office/drawing/2014/main" id="{7EE078DD-F403-4EA0-9A25-336890AA381D}"/>
              </a:ext>
            </a:extLst>
          </p:cNvPr>
          <p:cNvSpPr>
            <a:spLocks noGrp="1"/>
          </p:cNvSpPr>
          <p:nvPr/>
        </p:nvSpPr>
        <p:spPr>
          <a:xfrm>
            <a:off x="5429250" y="33915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They will avoid every loss</a:t>
            </a:r>
          </a:p>
        </p:txBody>
      </p:sp>
      <p:sp>
        <p:nvSpPr>
          <p:cNvPr id="15" name="option-1-2">
            <a:extLst>
              <a:ext uri="{FF2B5EF4-FFF2-40B4-BE49-F238E27FC236}">
                <a16:creationId xmlns:a16="http://schemas.microsoft.com/office/drawing/2014/main" id="{F5106B11-2BE7-45FB-A581-942D185D34CC}"/>
              </a:ext>
            </a:extLst>
          </p:cNvPr>
          <p:cNvSpPr>
            <a:spLocks noGrp="1"/>
          </p:cNvSpPr>
          <p:nvPr/>
        </p:nvSpPr>
        <p:spPr>
          <a:xfrm>
            <a:off x="5429250" y="41344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They will never need a plan</a:t>
            </a:r>
          </a:p>
        </p:txBody>
      </p:sp>
      <p:sp>
        <p:nvSpPr>
          <p:cNvPr id="16" name="option-1-3">
            <a:extLst>
              <a:ext uri="{FF2B5EF4-FFF2-40B4-BE49-F238E27FC236}">
                <a16:creationId xmlns:a16="http://schemas.microsoft.com/office/drawing/2014/main" id="{BF0396F4-B6BE-466D-A003-A7915C02828E}"/>
              </a:ext>
            </a:extLst>
          </p:cNvPr>
          <p:cNvSpPr>
            <a:spLocks noGrp="1"/>
          </p:cNvSpPr>
          <p:nvPr/>
        </p:nvSpPr>
        <p:spPr>
          <a:xfrm>
            <a:off x="5429250" y="48774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They may miss valuable chances</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059852427"/>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F31977C-0C56-4E6D-9808-60207F89B3B7}"/>
              </a:ext>
            </a:extLst>
          </p:cNvPr>
          <p:cNvPicPr>
            <a:picLocks noChangeAspect="1"/>
          </p:cNvPicPr>
          <p:nvPr/>
        </p:nvPicPr>
        <p:blipFill rotWithShape="1">
          <a:blip r:embed="rId5"/>
          <a:srcRect l="17291" r="23958"/>
          <a:stretch/>
        </p:blipFill>
        <p:spPr>
          <a:xfrm>
            <a:off x="9505950" y="0"/>
            <a:ext cx="2686050" cy="6858000"/>
          </a:xfrm>
          <a:prstGeom prst="rect">
            <a:avLst/>
          </a:prstGeom>
        </p:spPr>
      </p:pic>
      <p:sp>
        <p:nvSpPr>
          <p:cNvPr id="2" name="title">
            <a:extLst>
              <a:ext uri="{FF2B5EF4-FFF2-40B4-BE49-F238E27FC236}">
                <a16:creationId xmlns:a16="http://schemas.microsoft.com/office/drawing/2014/main" id="{ACC08408-CAA0-4918-A06E-EE77478BBAF8}"/>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5 and 6</a:t>
            </a:r>
          </a:p>
        </p:txBody>
      </p:sp>
      <p:sp>
        <p:nvSpPr>
          <p:cNvPr id="3" name="topic">
            <a:extLst>
              <a:ext uri="{FF2B5EF4-FFF2-40B4-BE49-F238E27FC236}">
                <a16:creationId xmlns:a16="http://schemas.microsoft.com/office/drawing/2014/main" id="{F295FA18-3EAF-4457-AEC2-978097FA7E56}"/>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Risk and Careful Planning</a:t>
            </a:r>
          </a:p>
        </p:txBody>
      </p:sp>
      <p:sp>
        <p:nvSpPr>
          <p:cNvPr id="4" name="footer">
            <a:extLst>
              <a:ext uri="{FF2B5EF4-FFF2-40B4-BE49-F238E27FC236}">
                <a16:creationId xmlns:a16="http://schemas.microsoft.com/office/drawing/2014/main" id="{F2E5D4BD-5FE2-4518-B62B-DC14C8EDE0A2}"/>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6A38796-8175-4169-BBDA-8B2834E79B6F}"/>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54EF845-B0DE-4022-9A15-3212B11D1154}"/>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5">
            <a:extLst>
              <a:ext uri="{FF2B5EF4-FFF2-40B4-BE49-F238E27FC236}">
                <a16:creationId xmlns:a16="http://schemas.microsoft.com/office/drawing/2014/main" id="{398D832F-4CB4-404B-8213-7B3B86412414}"/>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5. What can risk without preparation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cause?</a:t>
            </a:r>
          </a:p>
        </p:txBody>
      </p:sp>
      <p:sp>
        <p:nvSpPr>
          <p:cNvPr id="8" name="option-0-0">
            <a:extLst>
              <a:ext uri="{FF2B5EF4-FFF2-40B4-BE49-F238E27FC236}">
                <a16:creationId xmlns:a16="http://schemas.microsoft.com/office/drawing/2014/main" id="{E24ED6ED-1909-424B-B9EC-B73F58731F0A}"/>
              </a:ext>
            </a:extLst>
          </p:cNvPr>
          <p:cNvSpPr>
            <a:spLocks noGrp="1"/>
          </p:cNvSpPr>
          <p:nvPr/>
        </p:nvSpPr>
        <p:spPr>
          <a:xfrm>
            <a:off x="76200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 complete understanding of costs</a:t>
            </a:r>
          </a:p>
        </p:txBody>
      </p:sp>
      <p:sp>
        <p:nvSpPr>
          <p:cNvPr id="9" name="option-0-1">
            <a:extLst>
              <a:ext uri="{FF2B5EF4-FFF2-40B4-BE49-F238E27FC236}">
                <a16:creationId xmlns:a16="http://schemas.microsoft.com/office/drawing/2014/main" id="{66CF3027-3B22-4A42-8429-4C9019A491B3}"/>
              </a:ext>
            </a:extLst>
          </p:cNvPr>
          <p:cNvSpPr>
            <a:spLocks noGrp="1"/>
          </p:cNvSpPr>
          <p:nvPr/>
        </p:nvSpPr>
        <p:spPr>
          <a:xfrm>
            <a:off x="76200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Unnecessary problems</a:t>
            </a:r>
          </a:p>
        </p:txBody>
      </p:sp>
      <p:sp>
        <p:nvSpPr>
          <p:cNvPr id="10" name="option-0-2">
            <a:extLst>
              <a:ext uri="{FF2B5EF4-FFF2-40B4-BE49-F238E27FC236}">
                <a16:creationId xmlns:a16="http://schemas.microsoft.com/office/drawing/2014/main" id="{423FEB50-DA08-4B56-8C02-54C328789024}"/>
              </a:ext>
            </a:extLst>
          </p:cNvPr>
          <p:cNvSpPr>
            <a:spLocks noGrp="1"/>
          </p:cNvSpPr>
          <p:nvPr/>
        </p:nvSpPr>
        <p:spPr>
          <a:xfrm>
            <a:off x="76200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Guaranteed progress</a:t>
            </a:r>
          </a:p>
        </p:txBody>
      </p:sp>
      <p:sp>
        <p:nvSpPr>
          <p:cNvPr id="11" name="option-0-3">
            <a:extLst>
              <a:ext uri="{FF2B5EF4-FFF2-40B4-BE49-F238E27FC236}">
                <a16:creationId xmlns:a16="http://schemas.microsoft.com/office/drawing/2014/main" id="{DF3C7B2C-CD3B-47DE-8464-9651193643A1}"/>
              </a:ext>
            </a:extLst>
          </p:cNvPr>
          <p:cNvSpPr>
            <a:spLocks noGrp="1"/>
          </p:cNvSpPr>
          <p:nvPr/>
        </p:nvSpPr>
        <p:spPr>
          <a:xfrm>
            <a:off x="76200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The same outcome for everyone</a:t>
            </a:r>
          </a:p>
        </p:txBody>
      </p:sp>
      <p:sp>
        <p:nvSpPr>
          <p:cNvPr id="12" name="question-6">
            <a:extLst>
              <a:ext uri="{FF2B5EF4-FFF2-40B4-BE49-F238E27FC236}">
                <a16:creationId xmlns:a16="http://schemas.microsoft.com/office/drawing/2014/main" id="{7CB880E7-E87E-4FAF-94CE-324A60DCD330}"/>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6. What can careful planning help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people understand?</a:t>
            </a:r>
          </a:p>
        </p:txBody>
      </p:sp>
      <p:sp>
        <p:nvSpPr>
          <p:cNvPr id="13" name="option-1-0">
            <a:extLst>
              <a:ext uri="{FF2B5EF4-FFF2-40B4-BE49-F238E27FC236}">
                <a16:creationId xmlns:a16="http://schemas.microsoft.com/office/drawing/2014/main" id="{498C28C4-507A-4C30-956A-6B417F4ECB41}"/>
              </a:ext>
            </a:extLst>
          </p:cNvPr>
          <p:cNvSpPr>
            <a:spLocks noGrp="1"/>
          </p:cNvSpPr>
          <p:nvPr/>
        </p:nvSpPr>
        <p:spPr>
          <a:xfrm>
            <a:off x="542925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Why alternatives are unnecessary</a:t>
            </a:r>
          </a:p>
        </p:txBody>
      </p:sp>
      <p:sp>
        <p:nvSpPr>
          <p:cNvPr id="14" name="option-1-1">
            <a:extLst>
              <a:ext uri="{FF2B5EF4-FFF2-40B4-BE49-F238E27FC236}">
                <a16:creationId xmlns:a16="http://schemas.microsoft.com/office/drawing/2014/main" id="{617FCF32-7324-4E25-BB74-850D364C33D8}"/>
              </a:ext>
            </a:extLst>
          </p:cNvPr>
          <p:cNvSpPr>
            <a:spLocks noGrp="1"/>
          </p:cNvSpPr>
          <p:nvPr/>
        </p:nvSpPr>
        <p:spPr>
          <a:xfrm>
            <a:off x="542925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Costs and possible difficulties</a:t>
            </a:r>
          </a:p>
        </p:txBody>
      </p:sp>
      <p:sp>
        <p:nvSpPr>
          <p:cNvPr id="15" name="option-1-2">
            <a:extLst>
              <a:ext uri="{FF2B5EF4-FFF2-40B4-BE49-F238E27FC236}">
                <a16:creationId xmlns:a16="http://schemas.microsoft.com/office/drawing/2014/main" id="{29B9C05A-0338-4EB8-97D3-A76BFC3190BD}"/>
              </a:ext>
            </a:extLst>
          </p:cNvPr>
          <p:cNvSpPr>
            <a:spLocks noGrp="1"/>
          </p:cNvSpPr>
          <p:nvPr/>
        </p:nvSpPr>
        <p:spPr>
          <a:xfrm>
            <a:off x="542925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other people's opinions</a:t>
            </a:r>
          </a:p>
        </p:txBody>
      </p:sp>
      <p:sp>
        <p:nvSpPr>
          <p:cNvPr id="16" name="option-1-3">
            <a:extLst>
              <a:ext uri="{FF2B5EF4-FFF2-40B4-BE49-F238E27FC236}">
                <a16:creationId xmlns:a16="http://schemas.microsoft.com/office/drawing/2014/main" id="{205ABB63-1323-401B-A275-E647E4063ACD}"/>
              </a:ext>
            </a:extLst>
          </p:cNvPr>
          <p:cNvSpPr>
            <a:spLocks noGrp="1"/>
          </p:cNvSpPr>
          <p:nvPr/>
        </p:nvSpPr>
        <p:spPr>
          <a:xfrm>
            <a:off x="542925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Exactly what every future event will be</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819824530"/>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74688B5B-CF26-453E-8E46-C239891FB777}"/>
              </a:ext>
            </a:extLst>
          </p:cNvPr>
          <p:cNvPicPr>
            <a:picLocks noChangeAspect="1"/>
          </p:cNvPicPr>
          <p:nvPr/>
        </p:nvPicPr>
        <p:blipFill rotWithShape="1">
          <a:blip r:embed="rId5"/>
          <a:srcRect l="3597" r="23957"/>
          <a:stretch/>
        </p:blipFill>
        <p:spPr>
          <a:xfrm>
            <a:off x="8879840" y="0"/>
            <a:ext cx="3312160" cy="6858000"/>
          </a:xfrm>
          <a:prstGeom prst="rect">
            <a:avLst/>
          </a:prstGeom>
        </p:spPr>
      </p:pic>
      <p:sp>
        <p:nvSpPr>
          <p:cNvPr id="2" name="title">
            <a:extLst>
              <a:ext uri="{FF2B5EF4-FFF2-40B4-BE49-F238E27FC236}">
                <a16:creationId xmlns:a16="http://schemas.microsoft.com/office/drawing/2014/main" id="{48EAF0DE-B6F2-4B07-9796-7D26838FFF8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7 and 8</a:t>
            </a:r>
          </a:p>
        </p:txBody>
      </p:sp>
      <p:sp>
        <p:nvSpPr>
          <p:cNvPr id="3" name="topic">
            <a:extLst>
              <a:ext uri="{FF2B5EF4-FFF2-40B4-BE49-F238E27FC236}">
                <a16:creationId xmlns:a16="http://schemas.microsoft.com/office/drawing/2014/main" id="{27AE60C3-87EE-44FC-8744-3E2FF5F75096}"/>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Risk and Careful Planning</a:t>
            </a:r>
          </a:p>
        </p:txBody>
      </p:sp>
      <p:sp>
        <p:nvSpPr>
          <p:cNvPr id="4" name="footer">
            <a:extLst>
              <a:ext uri="{FF2B5EF4-FFF2-40B4-BE49-F238E27FC236}">
                <a16:creationId xmlns:a16="http://schemas.microsoft.com/office/drawing/2014/main" id="{BA1FE9C7-9C81-4CA2-8694-331CC010EBE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7EFC60FC-2C8F-43FE-BF96-CDF59458360F}"/>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CA56A1AD-D488-4FB1-992E-A735837BD66B}"/>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7">
            <a:extLst>
              <a:ext uri="{FF2B5EF4-FFF2-40B4-BE49-F238E27FC236}">
                <a16:creationId xmlns:a16="http://schemas.microsoft.com/office/drawing/2014/main" id="{88BB3BC0-1EA4-4ED9-999C-C282D68D0410}"/>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7. What can a business owner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research first?</a:t>
            </a:r>
          </a:p>
        </p:txBody>
      </p:sp>
      <p:sp>
        <p:nvSpPr>
          <p:cNvPr id="8" name="option-0-0">
            <a:extLst>
              <a:ext uri="{FF2B5EF4-FFF2-40B4-BE49-F238E27FC236}">
                <a16:creationId xmlns:a16="http://schemas.microsoft.com/office/drawing/2014/main" id="{1C6095C3-82FF-4CEB-AFDD-A1D9F5AF5039}"/>
              </a:ext>
            </a:extLst>
          </p:cNvPr>
          <p:cNvSpPr>
            <a:spLocks noGrp="1"/>
          </p:cNvSpPr>
          <p:nvPr/>
        </p:nvSpPr>
        <p:spPr>
          <a:xfrm>
            <a:off x="762000" y="26485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owner's school marks</a:t>
            </a:r>
          </a:p>
        </p:txBody>
      </p:sp>
      <p:sp>
        <p:nvSpPr>
          <p:cNvPr id="9" name="option-0-1">
            <a:extLst>
              <a:ext uri="{FF2B5EF4-FFF2-40B4-BE49-F238E27FC236}">
                <a16:creationId xmlns:a16="http://schemas.microsoft.com/office/drawing/2014/main" id="{8E8C390F-64D1-4900-905E-6EF9E128224B}"/>
              </a:ext>
            </a:extLst>
          </p:cNvPr>
          <p:cNvSpPr>
            <a:spLocks noGrp="1"/>
          </p:cNvSpPr>
          <p:nvPr/>
        </p:nvSpPr>
        <p:spPr>
          <a:xfrm>
            <a:off x="762000" y="33915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employees' hobbies</a:t>
            </a:r>
          </a:p>
        </p:txBody>
      </p:sp>
      <p:sp>
        <p:nvSpPr>
          <p:cNvPr id="10" name="option-0-2">
            <a:extLst>
              <a:ext uri="{FF2B5EF4-FFF2-40B4-BE49-F238E27FC236}">
                <a16:creationId xmlns:a16="http://schemas.microsoft.com/office/drawing/2014/main" id="{9D933D87-0A11-47E5-ACF6-7F90782FCA50}"/>
              </a:ext>
            </a:extLst>
          </p:cNvPr>
          <p:cNvSpPr>
            <a:spLocks noGrp="1"/>
          </p:cNvSpPr>
          <p:nvPr/>
        </p:nvSpPr>
        <p:spPr>
          <a:xfrm>
            <a:off x="762000" y="41344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office decorations</a:t>
            </a:r>
          </a:p>
        </p:txBody>
      </p:sp>
      <p:sp>
        <p:nvSpPr>
          <p:cNvPr id="11" name="option-0-3">
            <a:extLst>
              <a:ext uri="{FF2B5EF4-FFF2-40B4-BE49-F238E27FC236}">
                <a16:creationId xmlns:a16="http://schemas.microsoft.com/office/drawing/2014/main" id="{69D917B5-5207-4B9C-9D83-0B965258D909}"/>
              </a:ext>
            </a:extLst>
          </p:cNvPr>
          <p:cNvSpPr>
            <a:spLocks noGrp="1"/>
          </p:cNvSpPr>
          <p:nvPr/>
        </p:nvSpPr>
        <p:spPr>
          <a:xfrm>
            <a:off x="762000" y="48774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Customers</a:t>
            </a:r>
          </a:p>
        </p:txBody>
      </p:sp>
      <p:sp>
        <p:nvSpPr>
          <p:cNvPr id="12" name="question-8">
            <a:extLst>
              <a:ext uri="{FF2B5EF4-FFF2-40B4-BE49-F238E27FC236}">
                <a16:creationId xmlns:a16="http://schemas.microsoft.com/office/drawing/2014/main" id="{A440C868-0C96-48A7-A11E-BDA56E5A24C3}"/>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8. What can a student compare?</a:t>
            </a:r>
          </a:p>
        </p:txBody>
      </p:sp>
      <p:sp>
        <p:nvSpPr>
          <p:cNvPr id="13" name="option-1-0">
            <a:extLst>
              <a:ext uri="{FF2B5EF4-FFF2-40B4-BE49-F238E27FC236}">
                <a16:creationId xmlns:a16="http://schemas.microsoft.com/office/drawing/2014/main" id="{85ACA8F5-C696-480E-9AE1-C8BB544EEBD0}"/>
              </a:ext>
            </a:extLst>
          </p:cNvPr>
          <p:cNvSpPr>
            <a:spLocks noGrp="1"/>
          </p:cNvSpPr>
          <p:nvPr/>
        </p:nvSpPr>
        <p:spPr>
          <a:xfrm>
            <a:off x="5429250" y="26485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names of every teacher</a:t>
            </a:r>
          </a:p>
        </p:txBody>
      </p:sp>
      <p:sp>
        <p:nvSpPr>
          <p:cNvPr id="14" name="option-1-1">
            <a:extLst>
              <a:ext uri="{FF2B5EF4-FFF2-40B4-BE49-F238E27FC236}">
                <a16:creationId xmlns:a16="http://schemas.microsoft.com/office/drawing/2014/main" id="{3CFE44F5-CABD-4622-92B1-FFE1C861582A}"/>
              </a:ext>
            </a:extLst>
          </p:cNvPr>
          <p:cNvSpPr>
            <a:spLocks noGrp="1"/>
          </p:cNvSpPr>
          <p:nvPr/>
        </p:nvSpPr>
        <p:spPr>
          <a:xfrm>
            <a:off x="5429250" y="33915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classmates' clothes</a:t>
            </a:r>
          </a:p>
        </p:txBody>
      </p:sp>
      <p:sp>
        <p:nvSpPr>
          <p:cNvPr id="15" name="option-1-2">
            <a:extLst>
              <a:ext uri="{FF2B5EF4-FFF2-40B4-BE49-F238E27FC236}">
                <a16:creationId xmlns:a16="http://schemas.microsoft.com/office/drawing/2014/main" id="{28E5E0E2-FB46-4AB1-829C-9ABA3B271F0D}"/>
              </a:ext>
            </a:extLst>
          </p:cNvPr>
          <p:cNvSpPr>
            <a:spLocks noGrp="1"/>
          </p:cNvSpPr>
          <p:nvPr/>
        </p:nvSpPr>
        <p:spPr>
          <a:xfrm>
            <a:off x="5429250" y="41344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University programs</a:t>
            </a:r>
          </a:p>
        </p:txBody>
      </p:sp>
      <p:sp>
        <p:nvSpPr>
          <p:cNvPr id="16" name="option-1-3">
            <a:extLst>
              <a:ext uri="{FF2B5EF4-FFF2-40B4-BE49-F238E27FC236}">
                <a16:creationId xmlns:a16="http://schemas.microsoft.com/office/drawing/2014/main" id="{16930DD6-F69F-41CF-84EB-1E277570DA72}"/>
              </a:ext>
            </a:extLst>
          </p:cNvPr>
          <p:cNvSpPr>
            <a:spLocks noGrp="1"/>
          </p:cNvSpPr>
          <p:nvPr/>
        </p:nvSpPr>
        <p:spPr>
          <a:xfrm>
            <a:off x="5429250" y="48774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graduation photographs</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61361897"/>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636D7BB-8D44-4D6F-AB81-C4B0C82734B4}"/>
              </a:ext>
            </a:extLst>
          </p:cNvPr>
          <p:cNvPicPr>
            <a:picLocks noChangeAspect="1"/>
          </p:cNvPicPr>
          <p:nvPr/>
        </p:nvPicPr>
        <p:blipFill rotWithShape="1">
          <a:blip r:embed="rId5"/>
          <a:srcRect l="8486" r="23958"/>
          <a:stretch/>
        </p:blipFill>
        <p:spPr>
          <a:xfrm>
            <a:off x="9103360" y="0"/>
            <a:ext cx="3088640" cy="6858000"/>
          </a:xfrm>
          <a:prstGeom prst="rect">
            <a:avLst/>
          </a:prstGeom>
        </p:spPr>
      </p:pic>
      <p:sp>
        <p:nvSpPr>
          <p:cNvPr id="2" name="title">
            <a:extLst>
              <a:ext uri="{FF2B5EF4-FFF2-40B4-BE49-F238E27FC236}">
                <a16:creationId xmlns:a16="http://schemas.microsoft.com/office/drawing/2014/main" id="{A5467FF6-9F0C-4CF7-89A0-6DA87F72C11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9 and 10</a:t>
            </a:r>
          </a:p>
        </p:txBody>
      </p:sp>
      <p:sp>
        <p:nvSpPr>
          <p:cNvPr id="3" name="topic">
            <a:extLst>
              <a:ext uri="{FF2B5EF4-FFF2-40B4-BE49-F238E27FC236}">
                <a16:creationId xmlns:a16="http://schemas.microsoft.com/office/drawing/2014/main" id="{EC090F2A-6884-473C-8E4F-64CC25E9524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Risk and Careful Planning</a:t>
            </a:r>
          </a:p>
        </p:txBody>
      </p:sp>
      <p:sp>
        <p:nvSpPr>
          <p:cNvPr id="4" name="footer">
            <a:extLst>
              <a:ext uri="{FF2B5EF4-FFF2-40B4-BE49-F238E27FC236}">
                <a16:creationId xmlns:a16="http://schemas.microsoft.com/office/drawing/2014/main" id="{DBF711A3-109D-4517-B11D-1812586CDEC8}"/>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713826FA-932B-4EE1-8756-7ECCA6602C1C}"/>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2094C59C-3602-4D3C-B054-4CCC35763CF3}"/>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9">
            <a:extLst>
              <a:ext uri="{FF2B5EF4-FFF2-40B4-BE49-F238E27FC236}">
                <a16:creationId xmlns:a16="http://schemas.microsoft.com/office/drawing/2014/main" id="{015763F0-D3C2-4E67-BB08-2D1A2CE62CDA}"/>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9. Can planning remove every risk?</a:t>
            </a:r>
          </a:p>
        </p:txBody>
      </p:sp>
      <p:sp>
        <p:nvSpPr>
          <p:cNvPr id="8" name="option-0-0">
            <a:extLst>
              <a:ext uri="{FF2B5EF4-FFF2-40B4-BE49-F238E27FC236}">
                <a16:creationId xmlns:a16="http://schemas.microsoft.com/office/drawing/2014/main" id="{B70F1433-5CCE-4F68-A6B0-13CE19D837A5}"/>
              </a:ext>
            </a:extLst>
          </p:cNvPr>
          <p:cNvSpPr>
            <a:spLocks noGrp="1"/>
          </p:cNvSpPr>
          <p:nvPr/>
        </p:nvSpPr>
        <p:spPr>
          <a:xfrm>
            <a:off x="762000" y="24669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Yes, in every business decision</a:t>
            </a:r>
          </a:p>
        </p:txBody>
      </p:sp>
      <p:sp>
        <p:nvSpPr>
          <p:cNvPr id="9" name="option-0-1">
            <a:extLst>
              <a:ext uri="{FF2B5EF4-FFF2-40B4-BE49-F238E27FC236}">
                <a16:creationId xmlns:a16="http://schemas.microsoft.com/office/drawing/2014/main" id="{5D857F1E-9554-4973-A30A-2591ECD8FB24}"/>
              </a:ext>
            </a:extLst>
          </p:cNvPr>
          <p:cNvSpPr>
            <a:spLocks noGrp="1"/>
          </p:cNvSpPr>
          <p:nvPr/>
        </p:nvSpPr>
        <p:spPr>
          <a:xfrm>
            <a:off x="762000" y="32099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No, unexpected events can still happen</a:t>
            </a:r>
          </a:p>
        </p:txBody>
      </p:sp>
      <p:sp>
        <p:nvSpPr>
          <p:cNvPr id="10" name="option-0-2">
            <a:extLst>
              <a:ext uri="{FF2B5EF4-FFF2-40B4-BE49-F238E27FC236}">
                <a16:creationId xmlns:a16="http://schemas.microsoft.com/office/drawing/2014/main" id="{C6FC7901-1510-4EBC-83EF-FFBAD696A1C5}"/>
              </a:ext>
            </a:extLst>
          </p:cNvPr>
          <p:cNvSpPr>
            <a:spLocks noGrp="1"/>
          </p:cNvSpPr>
          <p:nvPr/>
        </p:nvSpPr>
        <p:spPr>
          <a:xfrm>
            <a:off x="762000" y="39528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Yes, if the plan is long</a:t>
            </a:r>
          </a:p>
        </p:txBody>
      </p:sp>
      <p:sp>
        <p:nvSpPr>
          <p:cNvPr id="11" name="option-0-3">
            <a:extLst>
              <a:ext uri="{FF2B5EF4-FFF2-40B4-BE49-F238E27FC236}">
                <a16:creationId xmlns:a16="http://schemas.microsoft.com/office/drawing/2014/main" id="{99D884E9-0C76-401C-BDF2-534B7BD34295}"/>
              </a:ext>
            </a:extLst>
          </p:cNvPr>
          <p:cNvSpPr>
            <a:spLocks noGrp="1"/>
          </p:cNvSpPr>
          <p:nvPr/>
        </p:nvSpPr>
        <p:spPr>
          <a:xfrm>
            <a:off x="762000" y="46958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when nobody asks questions</a:t>
            </a:r>
          </a:p>
        </p:txBody>
      </p:sp>
      <p:sp>
        <p:nvSpPr>
          <p:cNvPr id="12" name="question-10">
            <a:extLst>
              <a:ext uri="{FF2B5EF4-FFF2-40B4-BE49-F238E27FC236}">
                <a16:creationId xmlns:a16="http://schemas.microsoft.com/office/drawing/2014/main" id="{4A2FBD11-79AB-4994-8DE5-C1F00C7525E2}"/>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10. What affects the right balance?</a:t>
            </a:r>
          </a:p>
        </p:txBody>
      </p:sp>
      <p:sp>
        <p:nvSpPr>
          <p:cNvPr id="13" name="option-1-0">
            <a:extLst>
              <a:ext uri="{FF2B5EF4-FFF2-40B4-BE49-F238E27FC236}">
                <a16:creationId xmlns:a16="http://schemas.microsoft.com/office/drawing/2014/main" id="{81BEB5C3-3BDB-4F6D-A0AE-48CEAFDFCB62}"/>
              </a:ext>
            </a:extLst>
          </p:cNvPr>
          <p:cNvSpPr>
            <a:spLocks noGrp="1"/>
          </p:cNvSpPr>
          <p:nvPr/>
        </p:nvSpPr>
        <p:spPr>
          <a:xfrm>
            <a:off x="5429250" y="24669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situation and possible loss</a:t>
            </a:r>
          </a:p>
        </p:txBody>
      </p:sp>
      <p:sp>
        <p:nvSpPr>
          <p:cNvPr id="14" name="option-1-1">
            <a:extLst>
              <a:ext uri="{FF2B5EF4-FFF2-40B4-BE49-F238E27FC236}">
                <a16:creationId xmlns:a16="http://schemas.microsoft.com/office/drawing/2014/main" id="{FCABD3EF-4A44-401B-BEED-AB8F47BC70C1}"/>
              </a:ext>
            </a:extLst>
          </p:cNvPr>
          <p:cNvSpPr>
            <a:spLocks noGrp="1"/>
          </p:cNvSpPr>
          <p:nvPr/>
        </p:nvSpPr>
        <p:spPr>
          <a:xfrm>
            <a:off x="5429250" y="32099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 rule that all risks are equal</a:t>
            </a:r>
          </a:p>
        </p:txBody>
      </p:sp>
      <p:sp>
        <p:nvSpPr>
          <p:cNvPr id="15" name="option-1-2">
            <a:extLst>
              <a:ext uri="{FF2B5EF4-FFF2-40B4-BE49-F238E27FC236}">
                <a16:creationId xmlns:a16="http://schemas.microsoft.com/office/drawing/2014/main" id="{60F152E5-AC85-4308-8603-6300F4F433F9}"/>
              </a:ext>
            </a:extLst>
          </p:cNvPr>
          <p:cNvSpPr>
            <a:spLocks noGrp="1"/>
          </p:cNvSpPr>
          <p:nvPr/>
        </p:nvSpPr>
        <p:spPr>
          <a:xfrm>
            <a:off x="5429250" y="39528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the size of a written plan</a:t>
            </a:r>
          </a:p>
        </p:txBody>
      </p:sp>
      <p:sp>
        <p:nvSpPr>
          <p:cNvPr id="16" name="option-1-3">
            <a:extLst>
              <a:ext uri="{FF2B5EF4-FFF2-40B4-BE49-F238E27FC236}">
                <a16:creationId xmlns:a16="http://schemas.microsoft.com/office/drawing/2014/main" id="{D0FAC315-F81F-409F-A56F-0BAF89BB9837}"/>
              </a:ext>
            </a:extLst>
          </p:cNvPr>
          <p:cNvSpPr>
            <a:spLocks noGrp="1"/>
          </p:cNvSpPr>
          <p:nvPr/>
        </p:nvSpPr>
        <p:spPr>
          <a:xfrm>
            <a:off x="5429250" y="46958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the person's age</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030704622"/>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E15A48F2-E891-46CE-B4C8-9F389FAABF8A}"/>
              </a:ext>
            </a:extLst>
          </p:cNvPr>
          <p:cNvPicPr>
            <a:picLocks noChangeAspect="1"/>
          </p:cNvPicPr>
          <p:nvPr/>
        </p:nvPicPr>
        <p:blipFill rotWithShape="1">
          <a:blip r:embed="rId5"/>
          <a:srcRect l="263" r="402"/>
          <a:stretch/>
        </p:blipFill>
        <p:spPr>
          <a:xfrm>
            <a:off x="7616190" y="0"/>
            <a:ext cx="4541520" cy="6858000"/>
          </a:xfrm>
          <a:prstGeom prst="rect">
            <a:avLst/>
          </a:prstGeom>
        </p:spPr>
      </p:pic>
      <p:sp>
        <p:nvSpPr>
          <p:cNvPr id="2" name="title">
            <a:extLst>
              <a:ext uri="{FF2B5EF4-FFF2-40B4-BE49-F238E27FC236}">
                <a16:creationId xmlns:a16="http://schemas.microsoft.com/office/drawing/2014/main" id="{39D3ECC4-BCC1-4340-AB3E-3F016F7F801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Answer key</a:t>
            </a:r>
          </a:p>
        </p:txBody>
      </p:sp>
      <p:sp>
        <p:nvSpPr>
          <p:cNvPr id="3" name="topic">
            <a:extLst>
              <a:ext uri="{FF2B5EF4-FFF2-40B4-BE49-F238E27FC236}">
                <a16:creationId xmlns:a16="http://schemas.microsoft.com/office/drawing/2014/main" id="{94EFAE99-6BE7-4C47-B4C4-68F73D722240}"/>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Risk and Careful Planning</a:t>
            </a:r>
          </a:p>
        </p:txBody>
      </p:sp>
      <p:sp>
        <p:nvSpPr>
          <p:cNvPr id="4" name="footer">
            <a:extLst>
              <a:ext uri="{FF2B5EF4-FFF2-40B4-BE49-F238E27FC236}">
                <a16:creationId xmlns:a16="http://schemas.microsoft.com/office/drawing/2014/main" id="{35175F55-B693-4D03-826C-BD59BCF85B35}"/>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EB4A0702-768B-4015-B3FA-657C557C6844}"/>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191CE962-57F9-4378-AA41-4A6770B5FCB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key-instructions">
            <a:extLst>
              <a:ext uri="{FF2B5EF4-FFF2-40B4-BE49-F238E27FC236}">
                <a16:creationId xmlns:a16="http://schemas.microsoft.com/office/drawing/2014/main" id="{5D82115A-08A6-4738-B3BD-41C4EFCA88BF}"/>
              </a:ext>
            </a:extLst>
          </p:cNvPr>
          <p:cNvSpPr>
            <a:spLocks noGrp="1"/>
          </p:cNvSpPr>
          <p:nvPr/>
        </p:nvSpPr>
        <p:spPr>
          <a:xfrm>
            <a:off x="457200" y="1838325"/>
            <a:ext cx="8572500" cy="476250"/>
          </a:xfrm>
          <a:prstGeom prst="rect">
            <a:avLst/>
          </a:prstGeom>
          <a:noFill/>
          <a:ln w="0">
            <a:noFill/>
            <a:prstDash val="solid"/>
          </a:ln>
        </p:spPr>
        <p:txBody>
          <a:bodyPr wrap="square" lIns="0" tIns="0" rIns="0" bIns="0">
            <a:noAutofit/>
          </a:bodyPr>
          <a:lstStyle>
            <a:defPPr>
              <a:defRPr sz="1950" b="0">
                <a:solidFill>
                  <a:srgbClr val="213C40"/>
                </a:solidFill>
                <a:latin typeface="Arial"/>
                <a:ea typeface="Arial"/>
                <a:cs typeface="Arial"/>
              </a:defRPr>
            </a:defPPr>
            <a:lvl1pPr>
              <a:defRPr sz="1950" b="0">
                <a:solidFill>
                  <a:srgbClr val="213C40"/>
                </a:solidFill>
                <a:latin typeface="Arial"/>
                <a:ea typeface="Arial"/>
                <a:cs typeface="Arial"/>
              </a:defRPr>
            </a:lvl1pPr>
            <a:lvl2pPr>
              <a:defRPr sz="1950" b="0">
                <a:solidFill>
                  <a:srgbClr val="213C40"/>
                </a:solidFill>
                <a:latin typeface="Arial"/>
                <a:ea typeface="Arial"/>
                <a:cs typeface="Arial"/>
              </a:defRPr>
            </a:lvl2pPr>
            <a:lvl3pPr>
              <a:defRPr sz="1950" b="0">
                <a:solidFill>
                  <a:srgbClr val="213C40"/>
                </a:solidFill>
                <a:latin typeface="Arial"/>
                <a:ea typeface="Arial"/>
                <a:cs typeface="Arial"/>
              </a:defRPr>
            </a:lvl3pPr>
            <a:lvl4pPr>
              <a:defRPr sz="1950" b="0">
                <a:solidFill>
                  <a:srgbClr val="213C40"/>
                </a:solidFill>
                <a:latin typeface="Arial"/>
                <a:ea typeface="Arial"/>
                <a:cs typeface="Arial"/>
              </a:defRPr>
            </a:lvl4pPr>
            <a:lvl5pPr>
              <a:defRPr sz="1950" b="0">
                <a:solidFill>
                  <a:srgbClr val="213C40"/>
                </a:solidFill>
                <a:latin typeface="Arial"/>
                <a:ea typeface="Arial"/>
                <a:cs typeface="Arial"/>
              </a:defRPr>
            </a:lvl5pPr>
            <a:lvl6pPr>
              <a:defRPr sz="1950" b="0">
                <a:solidFill>
                  <a:srgbClr val="213C40"/>
                </a:solidFill>
                <a:latin typeface="Arial"/>
                <a:ea typeface="Arial"/>
                <a:cs typeface="Arial"/>
              </a:defRPr>
            </a:lvl6pPr>
            <a:lvl7pPr>
              <a:defRPr sz="1950" b="0">
                <a:solidFill>
                  <a:srgbClr val="213C40"/>
                </a:solidFill>
                <a:latin typeface="Arial"/>
                <a:ea typeface="Arial"/>
                <a:cs typeface="Arial"/>
              </a:defRPr>
            </a:lvl7pPr>
            <a:lvl8pPr>
              <a:defRPr sz="1950" b="0">
                <a:solidFill>
                  <a:srgbClr val="213C40"/>
                </a:solidFill>
                <a:latin typeface="Arial"/>
                <a:ea typeface="Arial"/>
                <a:cs typeface="Arial"/>
              </a:defRPr>
            </a:lvl8pPr>
            <a:lvl9pPr>
              <a:defRPr sz="1950" b="0">
                <a:solidFill>
                  <a:srgbClr val="213C40"/>
                </a:solidFill>
                <a:latin typeface="Arial"/>
                <a:ea typeface="Arial"/>
                <a:cs typeface="Arial"/>
              </a:defRPr>
            </a:lvl9pPr>
          </a:lstStyle>
          <a:p>
            <a:pPr>
              <a:defRPr sz="1950" b="0">
                <a:solidFill>
                  <a:srgbClr val="213C40"/>
                </a:solidFill>
                <a:latin typeface="Arial"/>
                <a:ea typeface="Arial"/>
                <a:cs typeface="Arial"/>
              </a:defRPr>
            </a:pPr>
            <a:r>
              <a:rPr sz="1950" b="0">
                <a:solidFill>
                  <a:srgbClr val="213C40"/>
                </a:solidFill>
                <a:latin typeface="Arial"/>
                <a:ea typeface="Arial"/>
                <a:cs typeface="Arial"/>
              </a:rPr>
              <a:t>Check after answering all 10 questions.</a:t>
            </a:r>
          </a:p>
        </p:txBody>
      </p:sp>
      <p:sp>
        <p:nvSpPr>
          <p:cNvPr id="8" name="key-0">
            <a:extLst>
              <a:ext uri="{FF2B5EF4-FFF2-40B4-BE49-F238E27FC236}">
                <a16:creationId xmlns:a16="http://schemas.microsoft.com/office/drawing/2014/main" id="{3BE1845A-DDCB-4927-8AAD-937E2C9DB776}"/>
              </a:ext>
            </a:extLst>
          </p:cNvPr>
          <p:cNvSpPr>
            <a:spLocks noGrp="1"/>
          </p:cNvSpPr>
          <p:nvPr/>
        </p:nvSpPr>
        <p:spPr>
          <a:xfrm>
            <a:off x="666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 C</a:t>
            </a:r>
          </a:p>
        </p:txBody>
      </p:sp>
      <p:sp>
        <p:nvSpPr>
          <p:cNvPr id="9" name="key-1">
            <a:extLst>
              <a:ext uri="{FF2B5EF4-FFF2-40B4-BE49-F238E27FC236}">
                <a16:creationId xmlns:a16="http://schemas.microsoft.com/office/drawing/2014/main" id="{CB093DDD-48E8-40E0-9A9B-905E23711352}"/>
              </a:ext>
            </a:extLst>
          </p:cNvPr>
          <p:cNvSpPr>
            <a:spLocks noGrp="1"/>
          </p:cNvSpPr>
          <p:nvPr/>
        </p:nvSpPr>
        <p:spPr>
          <a:xfrm>
            <a:off x="666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2. D</a:t>
            </a:r>
          </a:p>
        </p:txBody>
      </p:sp>
      <p:sp>
        <p:nvSpPr>
          <p:cNvPr id="10" name="key-2">
            <a:extLst>
              <a:ext uri="{FF2B5EF4-FFF2-40B4-BE49-F238E27FC236}">
                <a16:creationId xmlns:a16="http://schemas.microsoft.com/office/drawing/2014/main" id="{793F8703-45BD-485A-AA0F-96EE48BE19AA}"/>
              </a:ext>
            </a:extLst>
          </p:cNvPr>
          <p:cNvSpPr>
            <a:spLocks noGrp="1"/>
          </p:cNvSpPr>
          <p:nvPr/>
        </p:nvSpPr>
        <p:spPr>
          <a:xfrm>
            <a:off x="666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3. B</a:t>
            </a:r>
          </a:p>
        </p:txBody>
      </p:sp>
      <p:sp>
        <p:nvSpPr>
          <p:cNvPr id="11" name="key-3">
            <a:extLst>
              <a:ext uri="{FF2B5EF4-FFF2-40B4-BE49-F238E27FC236}">
                <a16:creationId xmlns:a16="http://schemas.microsoft.com/office/drawing/2014/main" id="{E93F842F-292A-4F5B-9D41-7E281FC838E2}"/>
              </a:ext>
            </a:extLst>
          </p:cNvPr>
          <p:cNvSpPr>
            <a:spLocks noGrp="1"/>
          </p:cNvSpPr>
          <p:nvPr/>
        </p:nvSpPr>
        <p:spPr>
          <a:xfrm>
            <a:off x="666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4. D</a:t>
            </a:r>
          </a:p>
        </p:txBody>
      </p:sp>
      <p:sp>
        <p:nvSpPr>
          <p:cNvPr id="12" name="key-4">
            <a:extLst>
              <a:ext uri="{FF2B5EF4-FFF2-40B4-BE49-F238E27FC236}">
                <a16:creationId xmlns:a16="http://schemas.microsoft.com/office/drawing/2014/main" id="{9B4E60C2-BE6C-4DB8-95D7-D8F48C187BF5}"/>
              </a:ext>
            </a:extLst>
          </p:cNvPr>
          <p:cNvSpPr>
            <a:spLocks noGrp="1"/>
          </p:cNvSpPr>
          <p:nvPr/>
        </p:nvSpPr>
        <p:spPr>
          <a:xfrm>
            <a:off x="666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5. B</a:t>
            </a:r>
          </a:p>
        </p:txBody>
      </p:sp>
      <p:sp>
        <p:nvSpPr>
          <p:cNvPr id="13" name="key-5">
            <a:extLst>
              <a:ext uri="{FF2B5EF4-FFF2-40B4-BE49-F238E27FC236}">
                <a16:creationId xmlns:a16="http://schemas.microsoft.com/office/drawing/2014/main" id="{6E5EA39B-47D9-40C9-BF26-8BF618C3947F}"/>
              </a:ext>
            </a:extLst>
          </p:cNvPr>
          <p:cNvSpPr>
            <a:spLocks noGrp="1"/>
          </p:cNvSpPr>
          <p:nvPr/>
        </p:nvSpPr>
        <p:spPr>
          <a:xfrm>
            <a:off x="4857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6. B</a:t>
            </a:r>
          </a:p>
        </p:txBody>
      </p:sp>
      <p:sp>
        <p:nvSpPr>
          <p:cNvPr id="14" name="key-6">
            <a:extLst>
              <a:ext uri="{FF2B5EF4-FFF2-40B4-BE49-F238E27FC236}">
                <a16:creationId xmlns:a16="http://schemas.microsoft.com/office/drawing/2014/main" id="{07E52FA1-9C1E-42B3-8C86-600F9C083362}"/>
              </a:ext>
            </a:extLst>
          </p:cNvPr>
          <p:cNvSpPr>
            <a:spLocks noGrp="1"/>
          </p:cNvSpPr>
          <p:nvPr/>
        </p:nvSpPr>
        <p:spPr>
          <a:xfrm>
            <a:off x="4857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7. D</a:t>
            </a:r>
          </a:p>
        </p:txBody>
      </p:sp>
      <p:sp>
        <p:nvSpPr>
          <p:cNvPr id="15" name="key-7">
            <a:extLst>
              <a:ext uri="{FF2B5EF4-FFF2-40B4-BE49-F238E27FC236}">
                <a16:creationId xmlns:a16="http://schemas.microsoft.com/office/drawing/2014/main" id="{77308462-B0D6-4795-8402-916EC4E00F53}"/>
              </a:ext>
            </a:extLst>
          </p:cNvPr>
          <p:cNvSpPr>
            <a:spLocks noGrp="1"/>
          </p:cNvSpPr>
          <p:nvPr/>
        </p:nvSpPr>
        <p:spPr>
          <a:xfrm>
            <a:off x="4857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8. C</a:t>
            </a:r>
          </a:p>
        </p:txBody>
      </p:sp>
      <p:sp>
        <p:nvSpPr>
          <p:cNvPr id="16" name="key-8">
            <a:extLst>
              <a:ext uri="{FF2B5EF4-FFF2-40B4-BE49-F238E27FC236}">
                <a16:creationId xmlns:a16="http://schemas.microsoft.com/office/drawing/2014/main" id="{89983689-A849-440D-BDAA-940E91685467}"/>
              </a:ext>
            </a:extLst>
          </p:cNvPr>
          <p:cNvSpPr>
            <a:spLocks noGrp="1"/>
          </p:cNvSpPr>
          <p:nvPr/>
        </p:nvSpPr>
        <p:spPr>
          <a:xfrm>
            <a:off x="4857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9. B</a:t>
            </a:r>
          </a:p>
        </p:txBody>
      </p:sp>
      <p:sp>
        <p:nvSpPr>
          <p:cNvPr id="17" name="key-9">
            <a:extLst>
              <a:ext uri="{FF2B5EF4-FFF2-40B4-BE49-F238E27FC236}">
                <a16:creationId xmlns:a16="http://schemas.microsoft.com/office/drawing/2014/main" id="{B17D5DE5-FE1E-4252-875A-BF9B0C16F6A0}"/>
              </a:ext>
            </a:extLst>
          </p:cNvPr>
          <p:cNvSpPr>
            <a:spLocks noGrp="1"/>
          </p:cNvSpPr>
          <p:nvPr/>
        </p:nvSpPr>
        <p:spPr>
          <a:xfrm>
            <a:off x="4857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10. A</a:t>
            </a:r>
          </a:p>
        </p:txBody>
      </p:sp>
      <p:pic>
        <p:nvPicPr>
          <p:cNvPr id="1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691119174"/>
      </p:ext>
    </p:extLst>
  </p:cSld>
  <p:clrMapOvr>
    <a:masterClrMapping/>
  </p:clrMapOvr>
  <p:timing>
    <p:tnLst>
      <p:par>
        <p:cTn id="1" dur="indefinite" restart="never" nodeType="tmRoot">
          <p:childTnLst>
            <p:audio>
              <p:cMediaNode vol="100000">
                <p:cTn id="2" fill="hold" display="0">
                  <p:stCondLst>
                    <p:cond delay="indefinite"/>
                  </p:st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B621798-F513-4C49-B53B-F419CD0D04C5}"/>
              </a:ext>
            </a:extLst>
          </p:cNvPr>
          <p:cNvPicPr>
            <a:picLocks noChangeAspect="1"/>
          </p:cNvPicPr>
          <p:nvPr/>
        </p:nvPicPr>
        <p:blipFill rotWithShape="1">
          <a:blip r:embed="rId5"/>
          <a:srcRect l="930" r="12846"/>
          <a:stretch/>
        </p:blipFill>
        <p:spPr>
          <a:xfrm>
            <a:off x="8280400" y="0"/>
            <a:ext cx="3942080" cy="6858000"/>
          </a:xfrm>
          <a:prstGeom prst="rect">
            <a:avLst/>
          </a:prstGeom>
        </p:spPr>
      </p:pic>
      <p:sp>
        <p:nvSpPr>
          <p:cNvPr id="2" name="title">
            <a:extLst>
              <a:ext uri="{FF2B5EF4-FFF2-40B4-BE49-F238E27FC236}">
                <a16:creationId xmlns:a16="http://schemas.microsoft.com/office/drawing/2014/main" id="{D294507E-F0C7-40F5-8F4D-83D92281A47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text</a:t>
            </a:r>
          </a:p>
        </p:txBody>
      </p:sp>
      <p:sp>
        <p:nvSpPr>
          <p:cNvPr id="3" name="topic">
            <a:extLst>
              <a:ext uri="{FF2B5EF4-FFF2-40B4-BE49-F238E27FC236}">
                <a16:creationId xmlns:a16="http://schemas.microsoft.com/office/drawing/2014/main" id="{2824D004-B1BC-43BF-AF14-D9DB5CD0CB61}"/>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Risk and Careful Planning</a:t>
            </a:r>
          </a:p>
        </p:txBody>
      </p:sp>
      <p:sp>
        <p:nvSpPr>
          <p:cNvPr id="4" name="footer">
            <a:extLst>
              <a:ext uri="{FF2B5EF4-FFF2-40B4-BE49-F238E27FC236}">
                <a16:creationId xmlns:a16="http://schemas.microsoft.com/office/drawing/2014/main" id="{42608D84-8D39-4E8A-B2B3-80EA17C3E3CE}"/>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12557ED-B58D-4078-A3C8-CE6EE58793A5}"/>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F22B0CE4-9BCF-4E95-9D35-29B783F22883}"/>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BCCDBDFC-F6CE-43E4-898A-82D392A3A259}"/>
              </a:ext>
            </a:extLst>
          </p:cNvPr>
          <p:cNvSpPr>
            <a:spLocks noGrp="1"/>
          </p:cNvSpPr>
          <p:nvPr/>
        </p:nvSpPr>
        <p:spPr>
          <a:xfrm>
            <a:off x="457200" y="1828800"/>
            <a:ext cx="762000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a:solidFill>
                  <a:srgbClr val="213C40"/>
                </a:solidFill>
                <a:latin typeface="Arial"/>
                <a:ea typeface="Arial"/>
                <a:cs typeface="Arial"/>
              </a:rPr>
              <a:t>People often connect success with both courage and preparation. Taking a risk can open a door to a new opportunity. A person may start a business, apply for a difficult job or move to another country. If people never take risks, they may miss valuable chances. However, risk without preparation can lead to unnecessary problems. Careful planning helps people understand costs, possible difficulties and alternative choices. A business owner can research customers before investing a large amount of money. A student can compare programs before choosing a university. Planning does not remove every risk. Unexpected events can still happen. Successful decisions often include both elements: enough courage to act and enough planning to reduce avoidable mistakes. The right balance depends on the situation and how serious the possible loss is.</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789882538"/>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882</Words>
  <Application>Microsoft Office PowerPoint</Application>
  <DocSecurity>0</DocSecurity>
  <PresentationFormat>Widescreen</PresentationFormat>
  <Paragraphs>113</Paragraphs>
  <Slides>8</Slides>
  <Notes>8</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1</cp:revision>
  <dcterms:created xsi:type="dcterms:W3CDTF">2026-10-24T04:07:19Z</dcterms:created>
  <dcterms:modified xsi:type="dcterms:W3CDTF">2026-10-26T18:18:38Z</dcterms:modified>
</cp:coreProperties>
</file>