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LD00. Original audio from 20_ses/00.mp3.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LD01. Original audio from 20_ses/01.mp3.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LD01. Original audio from 20_ses/01.mp3.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LD02. Original audio from 20_ses/02.mp3.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LD02. Original audio from 20_ses/02.mp3.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LD03. Original audio from 20_ses/03.mp3.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LD03. Original audio from 20_ses/03.mp3.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LD04. Original audio from 20_ses/04.mp3.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LD04. Original audio from 20_ses/04.mp3.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LD05. Original audio from 20_ses/05.mp3.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LD05. Original audio from 20_ses/05.mp3.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LD06. Original audio from 20_ses/06.mp3.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LD06. Original audio from 20_ses/06.mp3.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LD07. Original audio from 20_ses/07.mp3.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LD07. Original audio from 20_ses/07.mp3.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LD08. Original audio from 20_ses/08.mp3.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LD08. Original audio from 20_ses/08.mp3.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LD09. Original audio from 20_ses/09.mp3.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LD09. Original audio from 20_ses/09.mp3.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LD10. Original audio from 20_ses/10.mp3.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LD10. Original audio from 20_ses/10.mp3.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LD01. Original audio from 20_ses/01.mp3.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LD02. Original audio from 20_ses/02.mp3.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LD03. Original audio from 20_ses/03.mp3.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LD04. Original audio from 20_ses/04.mp3.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LD05. Original audio from 20_ses/05.mp3.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LD06. Original audio from 20_ses/06.mp3.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LD07. Original audio from 20_ses/07.mp3.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LD08. Original audio from 20_ses/08.mp3.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LD09. Original audio from 20_ses/09.mp3.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LD10. Original audio from 20_ses/10.mp3.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LD01. Original audio from 20_ses/01.mp3.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LD02. Original audio from 20_ses/02.mp3.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LD03. Original audio from 20_ses/03.mp3.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LD04. Original audio from 20_ses/04.mp3.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LD05. Original audio from 20_ses/05.mp3.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LD06. Original audio from 20_ses/06.mp3.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LD07. Original audio from 20_ses/07.mp3.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LD08. Original audio from 20_ses/08.mp3.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LD09. Original audio from 20_ses/09.mp3.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LD10. Original audio from 20_ses/10.mp3.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26203605-65F5-4BB7-A747-0B58BA440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3483AFE3-CAE1-463A-B50F-28216B4544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3FA84DCE-AF2B-49B2-B6AF-0D9534783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D61F3E6D-4C0B-4F4A-9534-DAC31B6C5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6447AE95-5E63-4489-B11B-64FC406F2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76BB52DC-B43A-4973-B86F-72CAC90B1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8116BE42-3B90-41E1-B439-9977D47A2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846A7361-A39A-4695-8A1C-914322B6B2D1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AF19EF6B-DF03-46CC-8E04-198F490C5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5CC99A18-28FB-4ECC-B94C-D73384BA9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24B7BA4-C659-4DD2-897E-B370CEEE0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D28247DA-71F9-4202-B278-4A0E041797C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Speaking Based on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6A8AF8D1-DA1D-4CEE-A187-66B9CD794D38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Extra Activities: Long Conversations 1–10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FD338B0D-B85F-471B-8234-FA2F11837BF5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cover">
            <a:extLst>
              <a:ext uri="{FF2B5EF4-FFF2-40B4-BE49-F238E27FC236}">
                <a16:creationId xmlns:a16="http://schemas.microsoft.com/office/drawing/2014/main" id="{024810CC-7D13-454A-964D-5968F6017E4B}"/>
              </a:ext>
            </a:extLst>
          </p:cNvPr>
          <p:cNvSpPr>
            <a:spLocks noGrp="1"/>
          </p:cNvSpPr>
          <p:nvPr/>
        </p:nvSpPr>
        <p:spPr>
          <a:xfrm>
            <a:off x="457200" y="2095500"/>
            <a:ext cx="7810500" cy="1000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Listen, then share your ideas</a:t>
            </a:r>
          </a:p>
        </p:txBody>
      </p:sp>
      <p:sp>
        <p:nvSpPr>
          <p:cNvPr id="6" name="instructions">
            <a:extLst>
              <a:ext uri="{FF2B5EF4-FFF2-40B4-BE49-F238E27FC236}">
                <a16:creationId xmlns:a16="http://schemas.microsoft.com/office/drawing/2014/main" id="{30BB57B4-1E02-4E30-942B-FD647067EE68}"/>
              </a:ext>
            </a:extLst>
          </p:cNvPr>
          <p:cNvSpPr>
            <a:spLocks noGrp="1"/>
          </p:cNvSpPr>
          <p:nvPr/>
        </p:nvSpPr>
        <p:spPr>
          <a:xfrm>
            <a:off x="457200" y="3390900"/>
            <a:ext cx="7810500" cy="2190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once for the main idea.</a:t>
            </a:r>
          </a:p>
          <a:p>
            <a: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answer all five questions with a partner.</a:t>
            </a:r>
          </a:p>
          <a:p>
            <a: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Use a reason or an example to extend your answer.</a:t>
            </a:r>
          </a:p>
          <a:p>
            <a:endParaRPr sz="202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Sample responses and full conversations are at the end.</a:t>
            </a:r>
          </a:p>
        </p:txBody>
      </p:sp>
      <p:sp>
        <p:nvSpPr>
          <p:cNvPr id="7" name="level">
            <a:extLst>
              <a:ext uri="{FF2B5EF4-FFF2-40B4-BE49-F238E27FC236}">
                <a16:creationId xmlns:a16="http://schemas.microsoft.com/office/drawing/2014/main" id="{1710B77B-6772-4A16-9704-525D6F0E127D}"/>
              </a:ext>
            </a:extLst>
          </p:cNvPr>
          <p:cNvSpPr>
            <a:spLocks noGrp="1"/>
          </p:cNvSpPr>
          <p:nvPr/>
        </p:nvSpPr>
        <p:spPr>
          <a:xfrm>
            <a:off x="457200" y="5895975"/>
            <a:ext cx="7810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A2–B1 speaking practice</a:t>
            </a:r>
          </a:p>
        </p:txBody>
      </p:sp>
    </p:spTree>
    <p:extLst>
      <p:ext uri="{BB962C8B-B14F-4D97-AF65-F5344CB8AC3E}">
        <p14:creationId xmlns:p14="http://schemas.microsoft.com/office/powerpoint/2010/main" val="1872458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0EB2BCE-657D-4945-96A2-DC215BA5AC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F7C1B189-0340-4612-9792-7EC8E3AE5986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01: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CCF785CC-96E8-458E-86CE-51A7F602F954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Borrowing Money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4E857222-4D1A-4A56-9728-494FA5E6A5AF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D96ECA-5049-45CE-860D-17FDC51E6D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70870634-ED18-4604-B9E3-3F69CA195DD1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16B0A888-8F30-44B6-B5FF-04838530BC7F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76717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A57847E-2B35-4BDA-A70C-5FDDB442E1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EE480ACD-5824-4444-94F4-370BEDAAF35B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01: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453937B3-7E47-4691-AD53-A7272D849F5A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Borrowing Money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3D27B8B4-80FD-4966-A651-8D6B423B27C8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145DA6-ECA8-41AC-9FA3-F4E88D96A4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A3BC2C1E-4A5E-4CB1-BE65-E7256CCB0379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A8D661D8-CB50-4808-9C34-AF57B480CBDF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Why is Mark worried?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57643967-F9F4-4288-A81E-96BEE8A1B6D3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Who has Mark already asked for help?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F3494CD4-6A88-457C-B5BE-B2AD4D6E9A81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Why does Anna mention Friday?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C63E0D6A-4D10-4FD9-8FE1-3BD60CB1EB2D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Do you think borrowing money from friends is a good idea?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Why or why not?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2302ED9F-F8DE-4F3C-8B3D-E58018AD6B29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What rules can help prevent problems when friends lend money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to each other?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12386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C36CFA6-4E76-47DA-96AC-A377D57DFF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80D575BA-4EA2-474E-AB71-2F13EFF8A08B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02: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2F98F76B-C60B-4B00-85F6-B96B2ECAAA3D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Successful Person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FC836312-637B-46B2-9329-A295659A2BAE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907428-7136-476F-B377-AC04E66A41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F3435461-5E3F-44C8-A197-0211E8EE8115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54729BCF-413C-4BFB-80BC-D57F4539BDA5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80236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79011EE-4F28-4764-BDE6-1942C3FBAD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6C12640-4F18-48E3-9711-59914DA90025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02: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C0602173-3324-4C26-A660-646BA50B19C9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Successful Person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17EB2A21-06BD-44C8-A1C4-DA0C4C199DD6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C292B8-D42B-4261-A7DD-98A78906DE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6034F28E-28E5-45EA-AE9F-2625118F5221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2F7B34BF-8971-48F8-8B78-60BD6CA1A2C7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Why does Emma’s mother think her cousin is successful?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2FFBC43E-77B3-4677-A2C3-7B0AE49E1F31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How is Emma’s uncle different?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5FF6B20C-7FD7-4846-B4DD-9F04DA4170FF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does David think about success?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622EE065-0B24-4E50-8C1F-49A26F469398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What does success mean to you?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AFE154CC-CCCD-4CF0-959D-9097F92740F0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5. Can someone be successful without being rich? Explain.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54024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C5AA786-D606-414C-B505-E24F33D5A6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96A8BC8D-D013-4DD2-82E4-B91BED6EB1D5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03: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ADDC18FA-88A7-494E-A3F2-2202098F4B9F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First Impressions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154DCF9B-774B-4149-9023-531BFA1125CD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338D27-B29B-4A21-8C7E-235B20421A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BF147247-47E1-4639-A16F-617AD69963B2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7450EA87-6FA4-4A38-8793-3D629DD2AA72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303232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3A819AA-6090-4C59-B76A-38078E594C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2E508488-2542-443B-88BC-E8454B2BACD5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03: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068AE2D8-8F3B-4C5B-A25F-052B8578F6A9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First Impressions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FFB74BC8-86D1-4CE6-831F-2EACB68EF384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C048E6-F558-450B-9969-40FD55818B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C9350161-E1D5-4AE6-AC1E-FA251864ECA1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4489208A-8E24-4645-B593-89AC79CEE5F6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What did Lisa first think about her neighbour?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DD8E7117-709C-452B-893B-E937A683D840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What changed her opinion?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1AEFDC37-0183-4EB5-ABEE-84656104DC7B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Why does the neighbour seem unfriendly?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D688B3B4-115E-4022-BB3E-85389D016AE2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Have you ever had a wrong first impression of someone?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B8CABF0E-9D79-4D74-A7E3-2DF54DAF4D5C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How much time do we need before deciding what a person is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like?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94650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8CB879F-AFE4-40E6-8562-E7AE60679B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27F17A7A-16EB-44AC-B92C-14DDCD9B9AB7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04: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E3DEEF06-93FB-460B-B436-0E71C83285A2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Homework Every Day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4D607685-7879-4543-B0EA-7BBB73C37556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FA41FA-0E1A-4FD3-85BF-9B9939FFFB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D2F4ED48-C3AD-40BB-A2C3-B675925819FC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92890EED-393A-4016-854A-130D366228EE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975648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EBD42CA-90F9-4344-AA96-7857AA9F9E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530887F7-0E2B-4834-8E14-2CA8E08F0248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04: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B54C60D2-DC3E-4D9F-8509-67AFDF96F2CE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Homework Every Day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C21105DF-80F4-4911-8456-3F5BB0486883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10D76E-5B72-4C8E-87B6-52EA7AD647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0858B1BA-AA98-43AF-B44C-927830122821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2AFC407B-2D5D-49EA-BB75-3C7DDD81DB1F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Why didn’t Leo do his homework?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3063249E-1886-422E-B9B0-A58F9E229035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What does Leo think about daily homework?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57CDCE41-FE52-443B-B008-80F94A0A33EF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Why does the teacher support regular homework?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95FF7EBE-605D-4A5E-AEAB-64913D815BEC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Do you think students need homework every day?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6641D320-3590-4545-8A0B-5934D4177828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What kind of homework is most useful?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7233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CE68228-0BA1-4608-AC34-FAC1D47C86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6DFEF6DF-5664-45CA-980D-67BE2AD3EDC6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05: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5272959D-5086-43C6-B0BB-4BAD0959FDDF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Quick Decision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88A8A563-3355-467C-B96A-E4340A9DCA35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CBBE7C-AFBA-4D7A-B32F-C659853257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5EFA1319-62DE-4659-ACC6-D536C3A6E900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F785072B-2444-4802-991E-838A04C8D02B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475184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11AC984-849B-4BD3-BE70-8F5492A739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9E8FC7C0-F888-409B-9DEC-B48BAFB3AC47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05: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BB4B7F36-6244-4E3E-8167-DEE83D95D533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Quick Decision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2BC7EB4C-42AB-43AC-965E-C0E62D0AF042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F8E8D0-D143-4E07-A0C2-9A47D7C75D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BE65D2A4-FB1F-4D2A-995F-A54EEF027D72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549B8B4D-B203-48C3-9923-8A9A8DF6552D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Why did Ben make a quick decision?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94A75090-10FD-4306-AF82-2DDED8D750BF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What did Maya think he should do?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99D99CC8-DFD6-4DA3-86D4-C551FF8E6882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Is Ben happy with his decision?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F7671038-D628-43D1-AB6F-ED377CEFD0F4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Are quick decisions always risky?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6C54B714-7CBC-4EAD-8806-515E3E4500B6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5. Tell about a time when you had to decide something quickly.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15425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FE874EE-15F8-480E-902B-02BE33C414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EC60A87F-0982-4032-B8E5-C9117F086D96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06: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F7672548-376F-467A-B29F-264D65209A66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Learning from Experience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194833DD-E8B4-43BE-8FB8-692004A95B32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7E29DA-2422-419E-8A02-66339E5787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22D01F43-2D05-4A0A-B675-1BEEAF62144F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28AB59AF-020C-4FA9-9175-CD3578794B10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77947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987E869-E64E-4AB6-B98D-5FB94E8FA6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F44C7614-67AF-44AA-BF5F-F29B8F4F9105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06: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E455F280-E524-4F3C-9880-AA70B0B368A7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Learning from Experience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668A6FB1-EEE0-47D2-B991-83C5BE64727C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1CF946-F983-47AA-BCFD-A9418D2000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B5DC1E4F-109D-4E31-9EF5-7261E9EC4C77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FFE4863E-8131-41E9-846B-5557BC503225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What advice did Sophie’s father give her?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227323B0-E063-4B6C-AFE9-9D46D4719842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What did Sophie do with most of her salary?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25FDF6DC-BEEA-43D1-B1CA-777D0F7988CF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happened to change her mind?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654D8417-78A4-4F48-B07E-75E3EB505501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Do people learn better from advice or experience?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40D24BF0-8E85-44FA-A7D1-9B7F7906EAEE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What important lesson have you learned from experience?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12101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7A2B9CB-99BC-45B3-BF29-C0BB07D7BE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63E72F18-BB46-4791-BBF4-B65E762BF506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07: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1BA7302A-2C8B-4742-ABD7-151906CDCEB4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Young People Teaching Older People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BF62CBD8-CEA4-4ED4-AAAF-3658CCF35FE2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068DB2-5DCD-45F0-8424-FA4F2A4E5E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2520131E-FC09-49E9-A77E-8CC80751E9D4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A35FF654-DAD7-4FC6-93D2-06D0195FAB05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960638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0E77CB1-024B-4CE1-9DF9-71F8B0C7B9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8655279F-59D1-434A-B7D3-0395CF56BF05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07: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2F7A7977-D92D-458B-ADD8-D334736AEE39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Young People Teaching Older People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DBBAE5F0-05F0-4771-A966-7799A437DE0F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D5689F-E120-48CC-86E9-E2AB2F253D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222BAAEF-958B-4C26-97EF-2417D9589DAF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FDDE08DB-54B3-4A1E-B424-B4FAAF3C0913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What does the grandfather want to learn?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2166AF10-E298-4EE1-A1E3-E61C6232D031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What did he teach Nina?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8D95E81C-5154-4A6E-9D60-EFE44E8BE204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conclusion do they reach?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D8EA9A57-EA03-44E3-9CDA-FB3F1804F20E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What can young people teach older people?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94766E72-F91D-45BA-98B1-93664EA4C0AA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What can older people teach younger people?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6997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BA6177C-3B8B-472C-9054-B992655345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5CF5DDB7-4530-426B-8AB4-77433BB271EE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08: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1BA84D62-06C6-4EFD-AAF8-D5A26FEDA859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Choosing a Roommate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FCE399A1-7D3D-4A00-A24B-6BB4A653F326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D05895-760C-4A1E-A233-DAAB5B87BF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E8C55541-5FED-447C-9C7E-72137D3301E8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F9B45773-6274-4C70-BBE1-B7580641D698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010075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9D9DCCD9-9C85-4FC5-9EF9-4F6C578ED0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E8E8A02E-E5DE-42B7-8A08-5CB2B1A61DB0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08: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3FDDA78D-007E-43EF-8002-2BDF994DF114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Choosing a Roommate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C19C49F7-CB98-41DE-AB23-B13841DDE785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8C8073-CB20-41C3-A466-B6D09AB75B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95E24A74-BB1F-45CE-9675-2C84CD7497DC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BDBE6480-9B3B-4600-AE18-E6DB4D203E06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What kind of roommate does Alex want?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DC95571C-58BA-4DB1-91C5-EF45DB4D0870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What does Sam think is important?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31565B2F-A9B6-4351-845A-E5C24C0CB56B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Why does Alex mention loud music?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A07B75DA-8AA5-410A-9D8E-CDA922487DD3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What qualities make a good roommate?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BBD3D11D-6457-4B13-B3A4-1809996CCAD8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Would you prefer to live alone or with a roommate? Why?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70919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F355689-6FFC-4714-869B-C8CC7BA33F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A7DFD976-31DF-4145-B913-11A87A052444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09: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7D74F7C4-A69F-4207-B38A-2DBE71556A4F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Staying or Moving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336BF5C5-7F6C-4EC7-87A9-02A96FACDC94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5F2FE0-E6C1-484D-8D25-8F9C189B81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45C4A390-3A78-4330-80B8-57F0AEBCC5FA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EBB1F9F4-C1B9-4214-A65F-5B7BD0212460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401549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79F6C5E-9C7D-434E-AD52-B859EA0543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193030E3-EF61-4D24-802D-6AA4D61DB286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09: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2F21F073-EF67-460B-B7D1-25595BC04F9D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Staying or Moving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93DF97FC-D2F1-470E-B5D8-A62573110C32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475FE5-51D9-4C2D-81AA-3E2A610CFD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C7592E38-2C62-4739-B4F9-615D5F7C2C53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3C3AD434-F3E1-436C-AD21-0F6C7C0A55C7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Why is Owen thinking about moving?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DE98D4BF-18E3-42EE-91BC-E97CCACD6B8A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Why does Rachel prefer staying in one place?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A0E6CBA2-1443-4683-AF04-ABDBC55D37A3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advantage does Owen see in change?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1298EE86-876B-4F5A-B59E-AD0C49051468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Do you prefer staying in one place or moving?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8B464A63-C00F-4CB4-991D-4E10A5659D11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What are the advantages and disadvantages of moving to a new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city?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00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AF25600-9BDF-425D-BD80-AFB2B79C53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FA79A514-29E1-4CFD-A680-F44791805556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10: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DBAE3C3B-51C4-4255-B06C-FB77B54D7B14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What Makes People Work?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D5C342E1-3263-4224-8078-2D57C8693D9E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5A1E6B-E1FF-419C-9DF2-651E3E818D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BF9D8658-4D94-44FD-A691-20B1A3ED02DD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21455809-B8BC-4B0A-A23C-79DF35B082DE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21549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4005D26-8BEB-4BCD-8841-FFBF379AA7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DF182714-D71F-407E-AB9C-AE76D1C84CA7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10: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29F53DFA-04A8-4BF7-9654-4B4E35EEED31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What Makes People Work?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677A737B-6E6D-42B2-A441-781ADB1AF97D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1E2DB2-8D70-4438-8A38-6A576D503B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B3CC106B-5B13-4DE1-9A0B-D51DEBBC1DCF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62D5C043-1152-4103-9BEB-42E336759A4C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Would Daniel stop working if he had enough money?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214A1357-11D2-4B9D-A32B-3FFF855FFEA7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Why does he like working?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3DEE90C8-D60B-44F6-8368-3B0AE3F621EC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is important to Maria?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23620812-39D8-4E27-94D5-4B308E984C0D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What reasons other than money make people work?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BC44534A-8FE1-4E0C-BF57-C99BEA7FFB43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Which is more important in a job for you: salary, enjoyment,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learning, or helping others? Why?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49838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BD4C2B9-3A6D-4DE3-B63D-7B830A7500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84E13E05-9CCC-404D-84AD-9345DD1D799D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01: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E7CF31C2-D8F2-44FF-885A-BE937207AC05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Borrowing Money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39EEF94A-B52C-4309-B410-7FB905285B6D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C99F4A-9C09-49C4-A0D6-01600C787D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C5D07279-5999-45C4-9316-49EF511CE7E6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C005BDCF-A3B4-4492-B6E4-2188B7CE670D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 needs about forty dollars until Friday.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AFCFE2B3-DF09-4BE5-AD26-7576F6187FC3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He has already asked his brother.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6DFE16EB-CC38-4556-A989-C137742EF2AE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Friday is the day Mark should pay her back.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5DD27D52-FE0A-4D12-BC87-555E0D9CC960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It can be helpful if both friends agree clearly about repayment.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B1514A88-BD38-44C5-A1BC-1B3E35989A9A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They should agree on an amount and a date, and be honest about delays.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A1F3CB2D-28A6-4B3C-94E3-0546F2D9ED5A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8593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85332A9-6395-4531-8DB4-113306CA66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50C91798-57A3-4643-9582-45692C964B78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02: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AED48CE9-210A-4A6E-84ED-281EFE368891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Successful Person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F6F8D8DD-4A61-41A5-AD62-5B618ACA6269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10A8EB-E269-4E12-9DBB-2C991ED1E9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CD50130E-AA06-42B1-811A-E8D265C19D5E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A2D281AA-7D51-4E6D-9AC0-DE209E57575A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 earns a lot of money and has bought an expensive car.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2968C4CB-AA10-4905-9FCB-E715043B2933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He earns less, but loves his job and spends time with his family.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02DD5887-44BF-4AE0-BA24-D7D8B6F42EB6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He thinks enjoying work and family life can also mean success.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9155E265-9CD4-4EE2-9417-13EF2C2B6A7D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For me, success means doing useful work and having time for people I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love.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7F37C4D2-73DA-4DA4-AF0A-299A898D7725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Yes. A person can have meaningful work and good relationships without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being rich.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BCFF86C6-85ED-4F78-A7F0-FDAFFC07C64F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80156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25515F9-BA62-4612-AC69-25DD95D361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DF6FF5B8-AC5D-4DC0-978C-A0CF1F12CFC2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03: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E550BF64-8DF0-47B9-9BA5-EDCF698F0648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First Impressions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36F5358D-066D-4CC4-813C-E841707C0AAA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83AE9D-42C5-4BC2-97E8-74A95BF7DC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7A3EE354-0785-4672-8205-74BDE20FF81D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110CA0AD-D829-4498-A60A-F8FDE33AC4A0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She thought he was unfriendly because he never said hello.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9ADF1C67-50CD-4AD5-A39E-32B9762EFE68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She saw him help an older woman carry shopping bags upstairs.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EDFBCF01-8311-4B8B-8E08-D962767CB58E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He is a little shy.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AB0FF315-C499-49F0-9145-4D82989FF98B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Yes. I once thought a quiet classmate was unfriendly, but later we became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friends.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F1A3D47F-C52E-43E5-8F41-76E9FBB76398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We usually need several meetings and different situations to know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someone well.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3F35C98C-11F6-4A2A-98E0-8C3DFFDEF356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2757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550A082A-4308-47A8-A2AE-5DA90D9463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F78CC04A-D64E-4938-8FFA-D46D061E2A17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04: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44D5B237-D626-49C8-AA4D-3A5E15706A4C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Homework Every Day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5E61C719-E903-4D8C-852D-4F2AB15C02D4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51D574-1E7B-49A5-8F1C-F4CCBA5280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F1895FC0-1B0A-4B8F-BC3D-5A5FB51A1E58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647B8E88-FEE5-4013-B320-60B8077E8D52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 had football practice the previous evening.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C18F961F-D2D7-4595-8894-A970B814B4F2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He thinks students sometimes need time to relax and suggests shorter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homework.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AD983FCF-4E3B-44B9-9C1A-67E6B7EDDB17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Regular practice helps students remember what they learn.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D85E66F5-E3E2-4710-B095-9E79FCD4CD39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I think useful short tasks can help, but students also need time to rest.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86D00DEA-E2DF-46E1-945C-7402E338BC4E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Homework is useful when it has a clear purpose and practises the lesson.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6DA00D0B-36EB-412B-AD4C-DEEEB1E2828F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6161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2012B8F-039E-4E47-ABA6-A7BF29D16A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BED67706-179E-437C-B3E7-255A3BF24C2D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05: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19887C63-9A34-4694-877F-B2AAF3E604FB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Quick Decision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217D3B84-1B19-40C9-B086-1CF55B871FB0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19A847-C518-4E19-99BA-99F7329E3D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8A7BE61F-E559-41BA-8F62-F33CC0E4F4F8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B6BB39B4-833D-413A-ADE0-EC9F3969C031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A special offer lasted for only one day.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4B7EFC3D-9791-40F0-A139-C11CD4CE8107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She thought he should check reviews and think carefully before spending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 much.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52F04DE9-4928-49A1-B31D-E807651A0457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Yes, he is happy with it so far.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DFB3AEEC-183F-4749-8DE6-CF45E6684697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Not always. They can work when we have enough information.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E9D043FC-F967-41B7-8546-5003D6400A5D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I once changed my route quickly when a road was closed. It saved time.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0D3045FC-94B8-4A20-8304-110DFD919405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37043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BE4DD08-DFBB-4A83-B29A-482E9F8DAA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2B6134F5-0A3C-4F3D-A271-54D391BE6A33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06: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3954479C-74D4-4992-8095-C8097C186675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Learning from Experience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A8A3032A-E023-4C7C-A76B-D6E6756F4081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6E4D26-25AC-44C9-8AE7-4D4660C2A7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4E560585-D4CE-4C0E-822A-0AFA13F24549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DB3575B2-3FCB-4486-AEA8-3666BA136B9B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Her father advised her to save some of her salary.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8556CBB3-8CA0-4E8F-B027-75131E78CAFE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She spent almost everything she earned.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16FA96AD-F3FB-42FF-B5A4-C617F76CCA9D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Her phone broke, and she could not afford to replace it.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1F3EB064-3EF4-47D9-975C-229EFE63592E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Both help. Advice can prevent problems, and experience can make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lessons clearer.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AE0357C2-F7C4-4AB4-88EC-E392450B1908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I learned to prepare earlier after I once rushed to finish an important task.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D0946345-7516-43EC-AB8C-894F75364A6B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90683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4634E17E-0096-48BB-ADC8-2C9375FEEB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61214D1A-B475-4657-9216-F1AFBF389EE1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07: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EE3482AC-D74C-4BFA-A4DD-1C8350CF1D78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Young People Teaching Older People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1FBA0D17-A950-4705-9931-33D0B39E5049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141B55-3E3F-440C-AE2D-E106564951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1C776B6A-4C33-4A31-AE85-37B1A47B727C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76240B1D-98FC-4651-A9C0-856E699BD279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 wants to learn how to send a photograph to Nina’s aunt.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74965B12-42EC-4C2A-B70D-D2FAC60D643B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He taught her how to grow tomatoes.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AC3D2C13-6431-4D1A-93B7-E3DB9BBC9681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They realise they can both teach each other something.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C3587534-4B39-4A9F-8A45-1BB6AA59A7B4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They can teach new technology, apps and ways of communicating.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1CD9CB47-2B39-4E8B-828F-5FEC8564B9A7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They can share experience, practical skills and lessons from life.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A6048009-B431-4A6C-B784-828001AF5DA5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52286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197ADD9-FC37-40D1-B66C-A6FA2F9848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185D7B8F-867D-402A-BBB8-EFBE2851F97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08: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523B8521-24BC-4505-91DB-2DCF3A15D013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Choosing a Roommate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7BE2ED44-9F09-4AF5-AEA4-137E029F0565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F51ABA-C7DB-4B7B-849D-96821B7393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4E4D4F15-3FB3-4BB2-A556-FA7C310248A7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77591A28-ED2D-4C8A-883C-5A59C5166804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Alex wants a quiet, tidy and reliable roommate.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B05985B4-8107-455D-B37B-9B5F23D5842E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Sam mentions friendliness and paying rent on time.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2D649B47-2653-4363-A630-8E0CE6AE4B41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Loud music at midnight would disturb a quiet home.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22E37B42-828A-4096-8D4C-2793A984D600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A good roommate is considerate, responsible and willing to discuss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problems.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B4B02745-DBB1-475A-8607-3DC99891F9DF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I would prefer a roommate because I enjoy company, with agreed quiet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hours.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5BE22B1B-0FC9-4D59-99A8-B764EE80A0B7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19205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6DEF64D-5CB6-4E6D-A9C8-4F20FBF1C5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2C21F958-3516-4F40-9532-D71174BD4DAD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09: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B6C89B92-7744-4C26-8C00-7329D12275BC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Staying or Moving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15C3E4AD-271C-4F0A-A1FA-46DD5729BAB1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E44687-F575-4EBA-8B21-50912E0E94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0E3F3D04-D4A4-41D6-946A-795F5BBD25C7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DA1FFD18-4C92-4590-AB74-E84EEA9E90B4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 wants a change, and the new city has better job opportunities.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44F70099-31A4-4A22-ABA1-F49549ED7731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She likes knowing her neighbours and the local area.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71B42D86-4521-4F8B-8B25-104597B1593D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He thinks change can help people grow.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F894D04B-BDAD-47EE-A869-F34C976C3937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I prefer a familiar community, but I would move for a good opportunity.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D1425004-7009-48F2-98E8-E495D83C8A8F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Moving brings new opportunities, but costs money and means leaving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familiar people.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D1F233A4-780A-4B02-9037-DB7F1199133F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16887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85B4AD1-0DEF-4ACE-827A-37AF155C01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34C18D8C-8C87-45C0-86CF-ED08F31DF92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10: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BCFEF994-1162-444F-B4A9-5E08F0B9BA9C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What Makes People Work?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46FB2BBB-BD10-43A8-8AC1-8C5E0C5379BF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39764D-764D-48B6-A268-0550EF3B0A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AF171F29-D74C-4901-9E55-2C37FD6CDEDF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1D412B0F-4778-46EE-A2E3-E2F406DF57F3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No. He would probably work fewer hours.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D566C690-9584-4DED-956C-3851853C639E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He enjoys feeling useful and meeting people.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705AC9D8-7554-4E74-8575-9F34CF61B320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Learning new things is important to her.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05E64B1A-7A78-408E-A777-7E19D04C21AD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Work can offer purpose, social contact, learning and a chance to help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others.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DE5C12AA-34F5-48F3-9C6C-423857841459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Enjoyment matters most to me because I want to find meaning in daily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work.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4DE81089-A3A5-4E3C-86A2-5ED252DCE5A8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823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CE38FC8-1972-4330-A4D2-A246ECBC1C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5CCC957-63C6-4B80-A019-DC43CC488290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01: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1F959443-DF88-427E-8330-1D8B569CD088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Borrowing Money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7A54D5C9-12B9-46A8-98AC-27B1AABF2FA0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5D63C4-8915-4F34-84FF-F1C52A72D4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9487DB4C-CC18-41D7-BF84-9BDC69E86C68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01521296-6493-4AC3-8E8E-9323F964546C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You look worried. Is everything okay?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Mark: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Not really. I need some money until Friday.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Why don’t you ask your brother?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Mark: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already did. He can’t help me this week.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How much do you need?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Mark: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About forty dollars.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can lend it to you, but please pay me back on Friday.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Mark: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Of course. I don’t want money to cause a problem between us.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Neither do I. That’s why we should be clear about it.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9940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F6585E2-8B01-426B-BAC3-E6A591DA1D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6A9D49A3-F0D8-4451-B6E4-1D8B04C4013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02: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FE3C9236-9DB5-45B9-8966-19D77C4757B6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Successful Person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CE9681F1-5410-4460-8F01-F6650BDF81F1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9F78D0-6330-43A8-BB5F-32E47FBCB1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FDCCDE8C-7257-437B-B2C4-0B7FC94183ED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5F4E339C-C804-4A19-9BF1-1DF11131BA06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Emma: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My cousin has just bought a very expensive car.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David: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He must have a good job.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Emma: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Yes, he earns a lot of money. My mother says he is very successful.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David: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Does earning a lot of money always mean success?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Emma: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I’m not sure. My uncle earns much less, but he loves his job and spends a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lot of time with his family.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David: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 sounds successful to me too.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Emma: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Maybe success means different things to different people.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469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03240ED-120A-4808-82FD-2977DC88E1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3D620024-CEBE-42BC-9622-2D3921D50218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03: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91A29C9D-1662-4DBD-833C-0A9B2D2BA601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First Impressions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3137EDE9-64FC-4EAA-B6EE-6B4497A1F904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5C43ED-90A1-4AC7-B935-9396FB0A54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0A5D5641-FB39-4D14-8019-B8ACE2BDF48C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21F1737E-FC04-4548-95D2-983F0764FB5A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Do you remember my new </a:t>
            </a:r>
            <a:r>
              <a:rPr sz="165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neighbour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Tom: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man who never says hello?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Yes. At first, I thought he was unfriendly.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Tom: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And now?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Yesterday, he helped an old woman carry her shopping bags upstairs.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Tom: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Really?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Yes. Then I spoke to him. He’s actually very kind, just a little shy.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Tom: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 shows how wrong first impressions can be.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4251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7EE3161-22C8-46BF-9013-73ABE9097C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B8DDFD01-C73D-49FF-A691-295D189E446F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04: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E869D66D-C40F-4A95-B431-AF113F7FC1FB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Homework Every Day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222A35A4-AE32-4DE7-937C-A2170F611C3E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FF1322-6224-4B3D-B6C5-682A1DC4DB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7D970895-D5DB-4FA5-8A48-09844673E71D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39D46677-AFED-4182-825C-67E85A6D9EA5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Teacher: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You didn’t do your homework again, Leo.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Leo: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I’m sorry. I had football practice yesterday evening.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Teacher: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Do you think students should have homework every day?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Leo: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Not every day. Sometimes we need time to relax.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Teacher: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But regular practice can help you remember what you learn.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Leo: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That’s true. Maybe shorter homework would be better.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Teacher: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 sounds like a reasonable suggestion.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3429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0942DEA-5830-4811-AFFE-F19B06E121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A221BA78-7E60-49DD-BBDB-B77F377BADBF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05: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686A48A6-346D-4537-BA9A-11327F5AA4E6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Quick Decision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7C3DC3AE-3856-47EF-8806-5D5FC90B69A3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E8B22-4E0C-4DAF-B69B-90B5FAFE3C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A32869A3-1BC2-4C36-BD69-257EF0D258B3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CFEB98F4-B3E8-4AC1-A4AF-80CC9AB783FD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Ben: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bought a new laptop yesterday.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Already? I thought you were still comparing different models.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Ben: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was, but there was a special offer for only one day.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Did you check the reviews first?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Ben: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Only two or three. I had to decide quickly.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And are you happy with it?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Ben: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 far, yes. Sometimes a quick decision works out well.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Maybe, but I still prefer to think carefully before spending that much money.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76157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267F968-E034-4EB6-9877-08F90A735A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FCC9229F-20CC-469C-AF3F-A6E55F9282A6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06: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5053E224-F05A-4A4F-B118-66A70B248C1D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Learning from Experience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48F2DE7C-C189-47F9-A982-E265E50DFA12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FF35D6-9DD7-403D-B2D7-E6529FF792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D6ADA191-B5A6-48F5-B92A-5528517D7270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D65ACF12-CDDD-4960-9BFF-6E11E5E0C4E6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Sophie: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My father always told me to save some of my salary.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Jack: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Did you listen to him?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Sophie: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Not at first. I spent almost everything I earned.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Jack: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What changed your mind?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Sophie: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My phone broke, and I didn’t have enough money to replace it.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Jack: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 you learned from experience.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Sophie: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Exactly. Now I understand why my father gave me that advice.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Jack: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Sometimes advice makes more sense after we experience the problem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ourselves.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89105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35463E8-2C56-45AC-8EB0-98263C8894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BF9D48A6-2543-40B5-A4C9-EE9D3093714C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07: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42CBDB52-C68F-4DB9-9843-8AD07B5D2994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Young People Teaching Older People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16D47A93-F3A5-420C-A2A7-876A9A49DAC6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DA9CA4-F999-4F17-B140-877D1C67B9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F5AFE4A2-D18D-423F-ADC5-897C0AABCB18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A73E7E74-1024-42BF-9798-43827F0D4EAD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Grandfather: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Can you show me how to send this photo to your aunt?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Nina: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Sure. First, open the messaging app.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Grandfather: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This one?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Nina: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Yes. Now touch the little picture symbol.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Grandfather: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Ah, I see. Young people know so much about these things.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Nina: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Maybe. But you taught me how to grow tomatoes last summer.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Grandfather: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That’s true. I suppose we can all teach each other something.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Nina: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Exactly.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06949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8ECA385-001D-48C7-9B61-DD32148FA0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2CEAB92-13CD-4988-979E-8FB05BC9E87B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08: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208C1381-2EA9-4DDD-B8B3-995952573E82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Choosing a Roommate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5854B563-B3A5-4BC4-A89E-96F8C23EBB58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986751-1FF4-4A25-9F32-C73F6BC683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9EE45C1A-DED9-45B8-B131-A3C1270E6ECF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29023ED6-27AE-4C37-BD34-D033BFF9AB57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Alex: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I’m looking for someone to share my apartment next year.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What kind of roommate do you want?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Alex: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Someone quiet and tidy.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What about someone friendly?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Alex: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That’s important too, but I don’t want someone who plays loud music at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midnight.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agree. A good roommate should also pay the rent on time.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Alex: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Definitely. I think reliability is probably the most important thing.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Yes, living with someone is very different from just being friends.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92876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32BE113-B2CD-4432-80C2-1BDE6EF48C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C7EDE655-1752-42F1-89A0-F61CB6BA965C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09: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6003DE34-EE62-400E-818D-B8655CD22E40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Staying or Moving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3FFCCA81-8E56-4D6B-AA5F-9D30FDFC87C7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787794-6C6B-48E9-B5A1-630A950505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72E89C84-9865-452F-B153-51DDDD27520C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113A796C-D6CE-467E-BA77-C02C1AF4C2A8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Rachel: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heard you’re thinking about moving to another city.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Owen: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Yes. I’ve lived here for twelve years, and I want a change.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Rachel: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Aren’t you worried about leaving your friends?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Owen: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 little. But the new city has better job opportunities.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Rachel: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understand. I prefer staying in one place because I like knowing my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  </a:t>
            </a:r>
            <a:r>
              <a:rPr sz="165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neighbours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and my area.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Owen: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like that too, but sometimes change helps people grow.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Rachel: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Maybe you’re right. It depends on what you want from life.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2484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A7D8248-15F2-4F84-B32A-D773EB3244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59C9F1BB-9822-4D51-9792-14F381FAD95F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10: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8CEFEEB0-9D89-4712-A414-DE3D38041B5B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What Makes People Work?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8231946D-8096-491E-B747-5114E18688E3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234607-C516-490D-86F5-D7794B6A44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55D2CC2F-259D-4070-BD28-0002D8730405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9646D4CB-5BF4-46A6-971F-D8D508B2D8C0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Maria: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If you had enough money, would you stop working?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Daniel: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don’t think so. I’d probably work fewer hours, though.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Maria: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Why would you continue?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Daniel: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like feeling useful. I also enjoy meeting people at work.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Maria: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For me, learning new things is important too.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Daniel: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Exactly. Money matters, but it isn’t the only reason people work.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Maria: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agree. A good job can give people a sense of purpose.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2384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5802</Words>
  <Application>Microsoft Office PowerPoint</Application>
  <DocSecurity>0</DocSecurity>
  <PresentationFormat>Widescreen</PresentationFormat>
  <Paragraphs>469</Paragraphs>
  <Slides>41</Slides>
  <Notes>41</Notes>
  <HiddenSlides>0</HiddenSlides>
  <MMClips>40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4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test</cp:lastModifiedBy>
  <cp:revision>2</cp:revision>
  <dcterms:created xsi:type="dcterms:W3CDTF">2026-10-24T04:38:41Z</dcterms:created>
  <dcterms:modified xsi:type="dcterms:W3CDTF">2026-10-24T16:31:32Z</dcterms:modified>
</cp:coreProperties>
</file>