
<file path=[Content_Types].xml><?xml version="1.0" encoding="utf-8"?>
<Types xmlns="http://schemas.openxmlformats.org/package/2006/content-types">
  <Default Extension="png" ContentType="image/png"/>
  <Default Extension="mp3" ContentType="audio/m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"/>
          <p:cNvSpPr>
            <a:spLocks noGrp="1"/>
          </p:cNvSpPr>
          <p:nvPr>
            <p:ph type="hdr" sz="quarter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3" name="Date Placeholder"/>
          <p:cNvSpPr>
            <a:spLocks noGrp="1"/>
          </p:cNvSpPr>
          <p:nvPr>
            <p:ph type="dt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4" name="Slide Image Placeholder"/>
          <p:cNvSpPr>
            <a:spLocks noGrp="1" noRot="1" noChangeAspect="1"/>
          </p:cNvSpPr>
          <p:nvPr>
            <p:ph type="sldImg" idx="2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5" name="Notes Placeholder"/>
          <p:cNvSpPr>
            <a:spLocks noGrp="1"/>
          </p:cNvSpPr>
          <p:nvPr>
            <p:ph type="body" sz="quarter" idx="3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" name="Footer Placeholder"/>
          <p:cNvSpPr>
            <a:spLocks noGrp="1"/>
          </p:cNvSpPr>
          <p:nvPr>
            <p:ph type="ftr" sz="quarter" idx="4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7" name="Slide Number Placeholder"/>
          <p:cNvSpPr>
            <a:spLocks noGrp="1"/>
          </p:cNvSpPr>
          <p:nvPr>
            <p:ph type="sldNum" sz="quarter" idx="5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/>
    </a:lvl1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05_01</a:t>
            </a:r>
          </a:p>
          <a:p>
            <a:r>
              <a:t>My sister walks to school.</a:t>
            </a:r>
          </a:p>
          <a:p>
            <a:r>
              <a:t>Comprehension answer: The sister walks to school.</a:t>
            </a:r>
          </a:p>
          <a:p>
            <a:r>
              <a:t>Personal example: I go by bus.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05_02</a:t>
            </a:r>
          </a:p>
          <a:p>
            <a:r>
              <a:t>We usually eat breakfast together.</a:t>
            </a:r>
          </a:p>
          <a:p>
            <a:r>
              <a:t>Comprehension answer: Yes, they do.</a:t>
            </a:r>
          </a:p>
          <a:p>
            <a:r>
              <a:t>Personal example: I eat bread and cheese.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05_03</a:t>
            </a:r>
          </a:p>
          <a:p>
            <a:r>
              <a:t>She reads stories every night.</a:t>
            </a:r>
          </a:p>
          <a:p>
            <a:r>
              <a:t>Comprehension answer: She reads stories.</a:t>
            </a:r>
          </a:p>
          <a:p>
            <a:r>
              <a:t>Personal example: Yes, I do.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05_04</a:t>
            </a:r>
          </a:p>
          <a:p>
            <a:r>
              <a:t>They play football after school.</a:t>
            </a:r>
          </a:p>
          <a:p>
            <a:r>
              <a:t>Comprehension answer: They play football.</a:t>
            </a:r>
          </a:p>
          <a:p>
            <a:r>
              <a:t>Personal example: I like basketball.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05_06</a:t>
            </a:r>
          </a:p>
          <a:p>
            <a:r>
              <a:t>I drink tea every morning.</a:t>
            </a:r>
          </a:p>
          <a:p>
            <a:r>
              <a:t>Comprehension answer: Every morning.</a:t>
            </a:r>
          </a:p>
          <a:p>
            <a:r>
              <a:t>Personal example: I drink milk.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05_07</a:t>
            </a:r>
          </a:p>
          <a:p>
            <a:r>
              <a:t>Tom visits his grandmother often.</a:t>
            </a:r>
          </a:p>
          <a:p>
            <a:r>
              <a:t>Comprehension answer: Yes, he does.</a:t>
            </a:r>
          </a:p>
          <a:p>
            <a:r>
              <a:t>Personal example: I like to visit my friends.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05_08</a:t>
            </a:r>
          </a:p>
          <a:p>
            <a:r>
              <a:t>Children enjoy stories before bedtime.</a:t>
            </a:r>
          </a:p>
          <a:p>
            <a:r>
              <a:t>Comprehension answer: Yes, they do.</a:t>
            </a:r>
          </a:p>
          <a:p>
            <a:r>
              <a:t>Personal example: I read a book.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06_01</a:t>
            </a:r>
          </a:p>
          <a:p>
            <a:r>
              <a:t>My brother catches the bus early.</a:t>
            </a:r>
          </a:p>
          <a:p>
            <a:r>
              <a:t>Comprehension answer: Yes, he does.</a:t>
            </a:r>
          </a:p>
          <a:p>
            <a:r>
              <a:t>Personal example: Yes, I do.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06_02</a:t>
            </a:r>
          </a:p>
          <a:p>
            <a:r>
              <a:t>We often cook dinner at home.</a:t>
            </a:r>
          </a:p>
          <a:p>
            <a:r>
              <a:t>Comprehension answer: They cook dinner.</a:t>
            </a:r>
          </a:p>
          <a:p>
            <a:r>
              <a:t>Personal example: I like rice.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Recording 06_04</a:t>
            </a:r>
          </a:p>
          <a:p>
            <a:r>
              <a:t>The children play outside after lunch.</a:t>
            </a:r>
          </a:p>
          <a:p>
            <a:r>
              <a:t>Comprehension answer: They play outside.</a:t>
            </a:r>
          </a:p>
          <a:p>
            <a:r>
              <a:t>Personal example: I like to play in the park.</a:t>
            </a:r>
          </a:p>
          <a:p>
            <a:r>
              <a:t>Accept other suitable personal responses.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t>Personal responses are examples. Accept other appropriate answers.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E36C7608-1243-4A17-BDC7-2A354DCEA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590800"/>
            <a:ext cx="9753600" cy="9906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Subtitle">
            <a:extLst>
              <a:ext uri="{FF2B5EF4-FFF2-40B4-BE49-F238E27FC236}">
                <a16:creationId xmlns:a16="http://schemas.microsoft.com/office/drawing/2014/main" id="{D051C1CE-BD9F-4EC4-9BA3-4CCFB89985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3771900"/>
            <a:ext cx="8534400" cy="762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ction title">
            <a:extLst>
              <a:ext uri="{FF2B5EF4-FFF2-40B4-BE49-F238E27FC236}">
                <a16:creationId xmlns:a16="http://schemas.microsoft.com/office/drawing/2014/main" id="{1D576267-2032-4E2B-9352-B74CB96250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9200" y="2857500"/>
            <a:ext cx="9753600" cy="11430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ctr">
            <a:normAutofit/>
          </a:bodyPr>
          <a:lstStyle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205C93AF-62BF-498D-8D0B-BB05005EB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Body">
            <a:extLst>
              <a:ext uri="{FF2B5EF4-FFF2-40B4-BE49-F238E27FC236}">
                <a16:creationId xmlns:a16="http://schemas.microsoft.com/office/drawing/2014/main" id="{7AD33FDE-50F0-4013-8A75-A0A8493B32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108204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">
            <a:extLst>
              <a:ext uri="{FF2B5EF4-FFF2-40B4-BE49-F238E27FC236}">
                <a16:creationId xmlns:a16="http://schemas.microsoft.com/office/drawing/2014/main" id="{1D912381-73CD-4466-95D4-3DE31FCE1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3D4109B1-C748-42B3-82E0-ABCB3400B6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  <p:sp>
        <p:nvSpPr>
          <p:cNvPr id="3" name="Right column">
            <a:extLst>
              <a:ext uri="{FF2B5EF4-FFF2-40B4-BE49-F238E27FC236}">
                <a16:creationId xmlns:a16="http://schemas.microsoft.com/office/drawing/2014/main" id="{70E81623-5178-4C08-A0B3-5C2EA4D3C2F1}"/>
              </a:ext>
            </a:extLst>
          </p:cNvPr>
          <p:cNvSpPr>
            <a:spLocks noGrp="1"/>
          </p:cNvSpPr>
          <p:nvPr>
            <p:ph type="body" idx="2"/>
          </p:nvPr>
        </p:nvSpPr>
        <p:spPr>
          <a:xfrm>
            <a:off x="64770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and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">
            <a:extLst>
              <a:ext uri="{FF2B5EF4-FFF2-40B4-BE49-F238E27FC236}">
                <a16:creationId xmlns:a16="http://schemas.microsoft.com/office/drawing/2014/main" id="{2FDF9E87-6D96-4FB7-9D00-A4F9395DA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533400"/>
            <a:ext cx="10820400" cy="838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>
            <a:endParaRPr/>
          </a:p>
        </p:txBody>
      </p:sp>
      <p:sp>
        <p:nvSpPr>
          <p:cNvPr id="2" name="Left column">
            <a:extLst>
              <a:ext uri="{FF2B5EF4-FFF2-40B4-BE49-F238E27FC236}">
                <a16:creationId xmlns:a16="http://schemas.microsoft.com/office/drawing/2014/main" id="{4C7544C2-7B53-4799-8756-F12F067BD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1905000"/>
            <a:ext cx="5029200" cy="4267200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wrap="square" lIns="0" tIns="0" rIns="0" bIns="0" anchor="t">
            <a:normAutofit/>
          </a:bodyPr>
          <a:lstStyle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Mast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txStyles>
    <p:titleStyle>
      <a:lvl1pPr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.png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1.png"/><Relationship Id="rId5" Type="http://schemas.openxmlformats.org/officeDocument/2006/relationships/audio" Target="../media/audio2.wav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1.png"/><Relationship Id="rId5" Type="http://schemas.openxmlformats.org/officeDocument/2006/relationships/audio" Target="../media/audio3.wav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1.png"/><Relationship Id="rId5" Type="http://schemas.openxmlformats.org/officeDocument/2006/relationships/audio" Target="../media/audio4.wav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1.png"/><Relationship Id="rId5" Type="http://schemas.openxmlformats.org/officeDocument/2006/relationships/audio" Target="../media/audio5.wav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1.png"/><Relationship Id="rId5" Type="http://schemas.openxmlformats.org/officeDocument/2006/relationships/audio" Target="../media/audio6.wav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1.png"/><Relationship Id="rId5" Type="http://schemas.openxmlformats.org/officeDocument/2006/relationships/audio" Target="../media/audio7.wav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1.png"/><Relationship Id="rId5" Type="http://schemas.openxmlformats.org/officeDocument/2006/relationships/audio" Target="../media/audio8.wav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9.mp3"/><Relationship Id="rId1" Type="http://schemas.microsoft.com/office/2007/relationships/media" Target="../media/media9.mp3"/><Relationship Id="rId6" Type="http://schemas.openxmlformats.org/officeDocument/2006/relationships/image" Target="../media/image1.png"/><Relationship Id="rId5" Type="http://schemas.openxmlformats.org/officeDocument/2006/relationships/audio" Target="../media/audio9.wav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audio" Target="../media/media10.mp3"/><Relationship Id="rId1" Type="http://schemas.microsoft.com/office/2007/relationships/media" Target="../media/media10.mp3"/><Relationship Id="rId6" Type="http://schemas.openxmlformats.org/officeDocument/2006/relationships/image" Target="../media/image1.png"/><Relationship Id="rId5" Type="http://schemas.openxmlformats.org/officeDocument/2006/relationships/audio" Target="../media/audio10.wav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89FE961B-088E-4A52-B527-7C0AA67F560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223EA1AC-6798-400C-8AB2-6B8D9FEF7597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1 Speaking Practice 1">
            <a:extLst>
              <a:ext uri="{FF2B5EF4-FFF2-40B4-BE49-F238E27FC236}">
                <a16:creationId xmlns:a16="http://schemas.microsoft.com/office/drawing/2014/main" id="{73664BF1-A483-4F4B-8AF6-3CB0858CFB99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A1 Speaking Practice 1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9985A6A7-0185-4C1C-9076-A45592E3AA5A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10 speaking activities">
            <a:extLst>
              <a:ext uri="{FF2B5EF4-FFF2-40B4-BE49-F238E27FC236}">
                <a16:creationId xmlns:a16="http://schemas.microsoft.com/office/drawing/2014/main" id="{7819F0B6-1EFD-461B-AD5D-B8BB91380EE3}"/>
              </a:ext>
            </a:extLst>
          </p:cNvPr>
          <p:cNvSpPr>
            <a:spLocks noGrp="1"/>
          </p:cNvSpPr>
          <p:nvPr/>
        </p:nvSpPr>
        <p:spPr>
          <a:xfrm>
            <a:off x="514350" y="2190750"/>
            <a:ext cx="5715000" cy="619125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7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7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10 speaking activities</a:t>
            </a:r>
          </a:p>
        </p:txBody>
      </p:sp>
      <p:sp>
        <p:nvSpPr>
          <p:cNvPr id="6" name="Listen and repeat.">
            <a:extLst>
              <a:ext uri="{FF2B5EF4-FFF2-40B4-BE49-F238E27FC236}">
                <a16:creationId xmlns:a16="http://schemas.microsoft.com/office/drawing/2014/main" id="{6AFEA41C-61E7-45ED-99E2-35CE2DE192C9}"/>
              </a:ext>
            </a:extLst>
          </p:cNvPr>
          <p:cNvSpPr>
            <a:spLocks noGrp="1"/>
          </p:cNvSpPr>
          <p:nvPr/>
        </p:nvSpPr>
        <p:spPr>
          <a:xfrm>
            <a:off x="514350" y="3238500"/>
            <a:ext cx="57150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7" name="Answer the question about the recording.">
            <a:extLst>
              <a:ext uri="{FF2B5EF4-FFF2-40B4-BE49-F238E27FC236}">
                <a16:creationId xmlns:a16="http://schemas.microsoft.com/office/drawing/2014/main" id="{BD3679E7-203D-4BDD-B6FB-513EA24B1E68}"/>
              </a:ext>
            </a:extLst>
          </p:cNvPr>
          <p:cNvSpPr>
            <a:spLocks noGrp="1"/>
          </p:cNvSpPr>
          <p:nvPr/>
        </p:nvSpPr>
        <p:spPr>
          <a:xfrm>
            <a:off x="514350" y="3962400"/>
            <a:ext cx="57150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Answer the question about the recording.</a:t>
            </a:r>
          </a:p>
        </p:txBody>
      </p:sp>
      <p:sp>
        <p:nvSpPr>
          <p:cNvPr id="8" name="Then talk about yourself.">
            <a:extLst>
              <a:ext uri="{FF2B5EF4-FFF2-40B4-BE49-F238E27FC236}">
                <a16:creationId xmlns:a16="http://schemas.microsoft.com/office/drawing/2014/main" id="{CB79CBDB-6A9B-44F2-97DF-913ACA88DEA7}"/>
              </a:ext>
            </a:extLst>
          </p:cNvPr>
          <p:cNvSpPr>
            <a:spLocks noGrp="1"/>
          </p:cNvSpPr>
          <p:nvPr/>
        </p:nvSpPr>
        <p:spPr>
          <a:xfrm>
            <a:off x="514350" y="4686300"/>
            <a:ext cx="5715000" cy="685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Then talk about yourself.</a:t>
            </a:r>
          </a:p>
        </p:txBody>
      </p:sp>
    </p:spTree>
    <p:extLst>
      <p:ext uri="{BB962C8B-B14F-4D97-AF65-F5344CB8AC3E}">
        <p14:creationId xmlns:p14="http://schemas.microsoft.com/office/powerpoint/2010/main" val="17982756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1EE1F9A2-086F-42A7-85DD-434EA0CB203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CDFE59CE-E749-4DE9-A1EB-0459D25C75C1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1">
            <a:extLst>
              <a:ext uri="{FF2B5EF4-FFF2-40B4-BE49-F238E27FC236}">
                <a16:creationId xmlns:a16="http://schemas.microsoft.com/office/drawing/2014/main" id="{2BBEBF65-8098-43DA-968B-42024FFC08F3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1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DDA062AF-13EC-4153-9E93-09C5EB79CCB7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2E91D03C-8C2A-4DC8-86F6-00F4C09E93BF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41DFF116-159C-402E-88FE-28215D798EDC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o walks to school?">
            <a:extLst>
              <a:ext uri="{FF2B5EF4-FFF2-40B4-BE49-F238E27FC236}">
                <a16:creationId xmlns:a16="http://schemas.microsoft.com/office/drawing/2014/main" id="{CB0EFF74-9B93-4AA5-9A7A-10771C9026BC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Who walks to school?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3711A8D3-9F49-42CC-848F-4C85060E7B9E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How do you go to school or work?">
            <a:extLst>
              <a:ext uri="{FF2B5EF4-FFF2-40B4-BE49-F238E27FC236}">
                <a16:creationId xmlns:a16="http://schemas.microsoft.com/office/drawing/2014/main" id="{34DC04E1-9D48-4D1C-AAEF-60A81513490B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How do you go to school or work?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507E9F39-1199-4E4E-A2D1-ADE162C448F6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5_01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725102"/>
      </p:ext>
    </p:extLst>
  </p:cSld>
  <p:clrMapOvr>
    <a:masterClrMapping/>
  </p:clrMapOvr>
  <p:transition>
    <p:sndAc>
      <p:stSnd>
        <p:snd r:embed="rId5" name="kim_transition_01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1CEED38-3D12-4A7B-A542-500CFF5DBAC7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E07876DD-B500-4A41-B61F-92E8471A1153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2">
            <a:extLst>
              <a:ext uri="{FF2B5EF4-FFF2-40B4-BE49-F238E27FC236}">
                <a16:creationId xmlns:a16="http://schemas.microsoft.com/office/drawing/2014/main" id="{86A7EDBB-4A56-4869-9542-C7365DC03E58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2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BEDAF85C-77C6-4113-9537-B2A7B6302D78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CCBF2D61-2965-475D-9F13-C386098293F2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7AB4A480-E9FC-4894-9B30-38BB048B967B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Do they eat breakfast together?">
            <a:extLst>
              <a:ext uri="{FF2B5EF4-FFF2-40B4-BE49-F238E27FC236}">
                <a16:creationId xmlns:a16="http://schemas.microsoft.com/office/drawing/2014/main" id="{49B70DEB-5D11-4E26-96A8-FAFA7226191E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Do they eat breakfast together?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3B0605FD-7EE3-4FE3-95C4-B077288F7BAA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eat for breakfast?">
            <a:extLst>
              <a:ext uri="{FF2B5EF4-FFF2-40B4-BE49-F238E27FC236}">
                <a16:creationId xmlns:a16="http://schemas.microsoft.com/office/drawing/2014/main" id="{75D99D09-5CDC-4567-BDE9-64DE2B5FACA8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eat for breakfast?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155AB79C-80F3-4E00-A012-6C8403172BB5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5_02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085828"/>
      </p:ext>
    </p:extLst>
  </p:cSld>
  <p:clrMapOvr>
    <a:masterClrMapping/>
  </p:clrMapOvr>
  <p:transition>
    <p:sndAc>
      <p:stSnd>
        <p:snd r:embed="rId5" name="kim_transition_02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D8E9123-DBA6-410F-AE20-22FE04E4112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E34F3E53-CB5D-475F-BBB2-ACFB9874260E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3">
            <a:extLst>
              <a:ext uri="{FF2B5EF4-FFF2-40B4-BE49-F238E27FC236}">
                <a16:creationId xmlns:a16="http://schemas.microsoft.com/office/drawing/2014/main" id="{E853D1DE-5938-447D-B33A-1E0FA7BD60CB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3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F98EA09C-703B-4BC1-867B-A5D42B80668E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63F4E6CB-5E9E-4BF3-B1B5-A9F45E0FB395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C5DE3B1E-51B7-4F71-8EB7-34D601AB79BE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at does she read?">
            <a:extLst>
              <a:ext uri="{FF2B5EF4-FFF2-40B4-BE49-F238E27FC236}">
                <a16:creationId xmlns:a16="http://schemas.microsoft.com/office/drawing/2014/main" id="{84810382-2829-48A3-BCD2-5863E348692F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does she read?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2BA44C80-65AD-434B-934F-6EE65E409420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Do you like stories?">
            <a:extLst>
              <a:ext uri="{FF2B5EF4-FFF2-40B4-BE49-F238E27FC236}">
                <a16:creationId xmlns:a16="http://schemas.microsoft.com/office/drawing/2014/main" id="{0C83FD7F-83AB-45C0-BBC5-C5C9809A70B9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Do you like stories?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FC17737D-30F8-4A54-B6C7-907731CCBCF8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5_03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505"/>
      </p:ext>
    </p:extLst>
  </p:cSld>
  <p:clrMapOvr>
    <a:masterClrMapping/>
  </p:clrMapOvr>
  <p:transition>
    <p:sndAc>
      <p:stSnd>
        <p:snd r:embed="rId5" name="kim_transition_03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4D671FF-C887-4B10-AD6B-C42A2FB216F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B3F60BAE-DFA7-41EE-995B-B11928C30AB3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4">
            <a:extLst>
              <a:ext uri="{FF2B5EF4-FFF2-40B4-BE49-F238E27FC236}">
                <a16:creationId xmlns:a16="http://schemas.microsoft.com/office/drawing/2014/main" id="{D1BDCCEB-05BB-4F14-8AFB-8E0B54DA0EB2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4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D612E07B-C87A-410C-8EA4-26AC28C8A0BF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A9563F90-92DA-418B-A2F0-AD0F89742474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4812C7A6-71B5-4AD9-B6FB-68AE57C9271C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at do they play?">
            <a:extLst>
              <a:ext uri="{FF2B5EF4-FFF2-40B4-BE49-F238E27FC236}">
                <a16:creationId xmlns:a16="http://schemas.microsoft.com/office/drawing/2014/main" id="{E14CBA7A-3547-4F60-8391-B73C064D4EBB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they play?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4475D5D3-3E74-4AA0-8B0C-F0E7FA99CADF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games or sports do you like?">
            <a:extLst>
              <a:ext uri="{FF2B5EF4-FFF2-40B4-BE49-F238E27FC236}">
                <a16:creationId xmlns:a16="http://schemas.microsoft.com/office/drawing/2014/main" id="{80F87164-F2BA-47AD-AF5D-D870D82C95E1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games or sports do you like?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9BBDC763-5D0A-45C3-8486-84CCB2793209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5_04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607895"/>
      </p:ext>
    </p:extLst>
  </p:cSld>
  <p:clrMapOvr>
    <a:masterClrMapping/>
  </p:clrMapOvr>
  <p:transition>
    <p:sndAc>
      <p:stSnd>
        <p:snd r:embed="rId5" name="kim_transition_04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86DE8EF-F36B-4E66-9DAB-F2D5E229028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1A5DB99F-19A8-4EB5-A4C8-C46018736B7A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5">
            <a:extLst>
              <a:ext uri="{FF2B5EF4-FFF2-40B4-BE49-F238E27FC236}">
                <a16:creationId xmlns:a16="http://schemas.microsoft.com/office/drawing/2014/main" id="{181131AF-CDED-4E15-B8F8-050695104941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5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7CE0FEE1-90EB-40FD-87AA-3A7654E55A5F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FB669754-1FB1-49EE-B9F3-7933C9E211BB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AC0B163F-D148-4711-B476-DF95198B5122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n does the speaker drink tea?">
            <a:extLst>
              <a:ext uri="{FF2B5EF4-FFF2-40B4-BE49-F238E27FC236}">
                <a16:creationId xmlns:a16="http://schemas.microsoft.com/office/drawing/2014/main" id="{BC0B77B0-D2D0-4A01-8307-AC160F057B0F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When does the speaker drink tea?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1D667F31-3C29-43FA-AE29-4C43DB227365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drink in the morning?">
            <a:extLst>
              <a:ext uri="{FF2B5EF4-FFF2-40B4-BE49-F238E27FC236}">
                <a16:creationId xmlns:a16="http://schemas.microsoft.com/office/drawing/2014/main" id="{70412B4E-5E79-4889-9926-DDA4F1104222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drink in the morning?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9B940665-5949-4E5D-9FC4-2FC04C22BCF7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5_06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883350"/>
      </p:ext>
    </p:extLst>
  </p:cSld>
  <p:clrMapOvr>
    <a:masterClrMapping/>
  </p:clrMapOvr>
  <p:transition>
    <p:sndAc>
      <p:stSnd>
        <p:snd r:embed="rId5" name="kim_transition_05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B57419C0-55D0-4A6A-9E32-FFF676A802B6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E6356BD5-F0C0-4732-A302-2FF499FD2D26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6">
            <a:extLst>
              <a:ext uri="{FF2B5EF4-FFF2-40B4-BE49-F238E27FC236}">
                <a16:creationId xmlns:a16="http://schemas.microsoft.com/office/drawing/2014/main" id="{11683993-9B02-4DF8-9B96-FAD33CA2FCB0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6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8DF1806F-F94F-4CB4-88CF-C3F35BDC9580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A0FA8685-3431-493F-963C-92DEAB67A188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C426A581-33E6-4722-949E-BA99B0002A5A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Does Tom visit his grandmother often?">
            <a:extLst>
              <a:ext uri="{FF2B5EF4-FFF2-40B4-BE49-F238E27FC236}">
                <a16:creationId xmlns:a16="http://schemas.microsoft.com/office/drawing/2014/main" id="{0EC29D08-2A58-4F20-BA13-1D56C969986B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Does Tom visit his grandmother often?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2FB59F6B-0204-4EC2-97B0-9D1CA053CAD2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o do you like to visit?">
            <a:extLst>
              <a:ext uri="{FF2B5EF4-FFF2-40B4-BE49-F238E27FC236}">
                <a16:creationId xmlns:a16="http://schemas.microsoft.com/office/drawing/2014/main" id="{01AFAEDD-326E-484E-BDCB-C5A46E040E62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Who do you like to visit?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252CA12C-F7A6-403D-994E-9578D23D38E6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5_07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112957"/>
      </p:ext>
    </p:extLst>
  </p:cSld>
  <p:clrMapOvr>
    <a:masterClrMapping/>
  </p:clrMapOvr>
  <p:transition>
    <p:sndAc>
      <p:stSnd>
        <p:snd r:embed="rId5" name="kim_transition_06.wav"/>
      </p:stSnd>
    </p:sndAc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60F7F20F-CFB0-4D2C-91D8-9239247C653D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9EFEA006-2F04-4298-8FFB-03071C0ED06E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7">
            <a:extLst>
              <a:ext uri="{FF2B5EF4-FFF2-40B4-BE49-F238E27FC236}">
                <a16:creationId xmlns:a16="http://schemas.microsoft.com/office/drawing/2014/main" id="{D62FD7BE-2BAA-49F6-94AF-CB2FC8F479CE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7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EF6465BB-336F-4241-AA26-86FE45AF4312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4E89D9B5-D571-4530-8350-84481EDCD1D6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BF39CCDD-0A70-418E-B624-7DB666D5CF7A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Do the children enjoy stories?">
            <a:extLst>
              <a:ext uri="{FF2B5EF4-FFF2-40B4-BE49-F238E27FC236}">
                <a16:creationId xmlns:a16="http://schemas.microsoft.com/office/drawing/2014/main" id="{659CD585-6C97-4342-963A-C6683342D190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Do the children enjoy stories?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A74F6A98-4BC8-4F81-9B9F-F61D176C95CF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do you do before bed?">
            <a:extLst>
              <a:ext uri="{FF2B5EF4-FFF2-40B4-BE49-F238E27FC236}">
                <a16:creationId xmlns:a16="http://schemas.microsoft.com/office/drawing/2014/main" id="{1899EBAA-801C-4B71-ACC6-E55F8D130D14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you do before bed?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663DCA74-3205-43A9-9DC5-45ACBEDAD6B2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5_08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320059"/>
      </p:ext>
    </p:extLst>
  </p:cSld>
  <p:clrMapOvr>
    <a:masterClrMapping/>
  </p:clrMapOvr>
  <p:transition>
    <p:sndAc>
      <p:stSnd>
        <p:snd r:embed="rId5" name="kim_transition_07.wav"/>
      </p:stSnd>
    </p:sndAc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7CF5AFFC-B36C-414B-9692-6E603DE57F20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DC9E09AA-2609-4F66-8801-B9A0B0658F34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8">
            <a:extLst>
              <a:ext uri="{FF2B5EF4-FFF2-40B4-BE49-F238E27FC236}">
                <a16:creationId xmlns:a16="http://schemas.microsoft.com/office/drawing/2014/main" id="{C0E2CFCF-3D0D-440D-B7B5-B62BEE0DF9EB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8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E4F31E7D-DF7B-4207-A15A-86D6E558A75C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631A73E5-9F11-487A-A0FE-741CA4BB1A1E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7084D928-7306-43BE-BFCF-46B76DF92C5A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Does the brother catch the bus early?">
            <a:extLst>
              <a:ext uri="{FF2B5EF4-FFF2-40B4-BE49-F238E27FC236}">
                <a16:creationId xmlns:a16="http://schemas.microsoft.com/office/drawing/2014/main" id="{13DEDBD3-B037-4C41-BCE8-6C1BB85150C2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Does the brother catch the bus early?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0831DABA-EF23-45C1-937A-96DBF16BC155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Do you get up early?">
            <a:extLst>
              <a:ext uri="{FF2B5EF4-FFF2-40B4-BE49-F238E27FC236}">
                <a16:creationId xmlns:a16="http://schemas.microsoft.com/office/drawing/2014/main" id="{9A2C2171-CF02-468C-8DDB-17B7BF22E0A9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Do you get up early?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75AC560C-F78E-4BE2-8815-3350555D284A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6_01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104235"/>
      </p:ext>
    </p:extLst>
  </p:cSld>
  <p:clrMapOvr>
    <a:masterClrMapping/>
  </p:clrMapOvr>
  <p:transition>
    <p:sndAc>
      <p:stSnd>
        <p:snd r:embed="rId5" name="kim_transition_08.wav"/>
      </p:stSnd>
    </p:sndAc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89D2BD7-B9C0-429C-9272-34CE6CE36BE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494E729C-2D25-48A0-B746-2C1075199838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9">
            <a:extLst>
              <a:ext uri="{FF2B5EF4-FFF2-40B4-BE49-F238E27FC236}">
                <a16:creationId xmlns:a16="http://schemas.microsoft.com/office/drawing/2014/main" id="{D9715048-ED02-4EF6-80A9-9F04902A39E9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9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94389266-23C2-48AD-A2BF-16030DB046F8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EC791873-E244-4707-A6F0-07B41E6E4DE7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11E56420-F3B4-4B6A-84DE-4E46708E463D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at do they often cook at home?">
            <a:extLst>
              <a:ext uri="{FF2B5EF4-FFF2-40B4-BE49-F238E27FC236}">
                <a16:creationId xmlns:a16="http://schemas.microsoft.com/office/drawing/2014/main" id="{28A461DC-24CE-4BF1-94FD-23D79A8A1DCC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do they often cook at home?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DCCCAA1F-C676-42B1-9FCA-9D57C7D2A1F9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at food do you like?">
            <a:extLst>
              <a:ext uri="{FF2B5EF4-FFF2-40B4-BE49-F238E27FC236}">
                <a16:creationId xmlns:a16="http://schemas.microsoft.com/office/drawing/2014/main" id="{F33CE921-9B88-455B-90CA-614CD37B363A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What food do you like?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AC65A909-7699-4C80-967C-1FE9D58761BD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6_02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7361"/>
      </p:ext>
    </p:extLst>
  </p:cSld>
  <p:clrMapOvr>
    <a:masterClrMapping/>
  </p:clrMapOvr>
  <p:transition>
    <p:sndAc>
      <p:stSnd>
        <p:snd r:embed="rId5" name="kim_transition_09.wav"/>
      </p:stSnd>
    </p:sndAc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926F478-0F08-4C28-9FBC-17482049049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0CC01DFF-4404-4D0F-B4E7-0524774878C1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Activity 10">
            <a:extLst>
              <a:ext uri="{FF2B5EF4-FFF2-40B4-BE49-F238E27FC236}">
                <a16:creationId xmlns:a16="http://schemas.microsoft.com/office/drawing/2014/main" id="{1CB3380D-B089-46DB-8A9C-A33298A7A4BE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Activity 10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2683A78E-73FB-4ECB-8DA8-BECECAB549AD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Listen and repeat.">
            <a:extLst>
              <a:ext uri="{FF2B5EF4-FFF2-40B4-BE49-F238E27FC236}">
                <a16:creationId xmlns:a16="http://schemas.microsoft.com/office/drawing/2014/main" id="{FDDBED7D-F4A4-4E85-BE91-70EC65386412}"/>
              </a:ext>
            </a:extLst>
          </p:cNvPr>
          <p:cNvSpPr>
            <a:spLocks noGrp="1"/>
          </p:cNvSpPr>
          <p:nvPr/>
        </p:nvSpPr>
        <p:spPr>
          <a:xfrm>
            <a:off x="514350" y="1952625"/>
            <a:ext cx="5715000" cy="571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5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5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Listen and repeat.</a:t>
            </a:r>
          </a:p>
        </p:txBody>
      </p:sp>
      <p:sp>
        <p:nvSpPr>
          <p:cNvPr id="6" name="Listen and answer">
            <a:extLst>
              <a:ext uri="{FF2B5EF4-FFF2-40B4-BE49-F238E27FC236}">
                <a16:creationId xmlns:a16="http://schemas.microsoft.com/office/drawing/2014/main" id="{945AC832-0317-4DB6-9746-91F4C4985D86}"/>
              </a:ext>
            </a:extLst>
          </p:cNvPr>
          <p:cNvSpPr>
            <a:spLocks noGrp="1"/>
          </p:cNvSpPr>
          <p:nvPr/>
        </p:nvSpPr>
        <p:spPr>
          <a:xfrm>
            <a:off x="514350" y="281940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Listen and answer</a:t>
            </a:r>
          </a:p>
        </p:txBody>
      </p:sp>
      <p:sp>
        <p:nvSpPr>
          <p:cNvPr id="7" name="Where do the children play?">
            <a:extLst>
              <a:ext uri="{FF2B5EF4-FFF2-40B4-BE49-F238E27FC236}">
                <a16:creationId xmlns:a16="http://schemas.microsoft.com/office/drawing/2014/main" id="{0DA0FAD1-04EB-4A35-A888-725C42B15FF6}"/>
              </a:ext>
            </a:extLst>
          </p:cNvPr>
          <p:cNvSpPr>
            <a:spLocks noGrp="1"/>
          </p:cNvSpPr>
          <p:nvPr/>
        </p:nvSpPr>
        <p:spPr>
          <a:xfrm>
            <a:off x="514350" y="3257550"/>
            <a:ext cx="5715000" cy="9906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4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4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Where do the children play?</a:t>
            </a:r>
          </a:p>
        </p:txBody>
      </p:sp>
      <p:sp>
        <p:nvSpPr>
          <p:cNvPr id="8" name="Talk about yourself">
            <a:extLst>
              <a:ext uri="{FF2B5EF4-FFF2-40B4-BE49-F238E27FC236}">
                <a16:creationId xmlns:a16="http://schemas.microsoft.com/office/drawing/2014/main" id="{3F3B2C7A-0C5B-4739-AD4B-A7FD87362217}"/>
              </a:ext>
            </a:extLst>
          </p:cNvPr>
          <p:cNvSpPr>
            <a:spLocks noGrp="1"/>
          </p:cNvSpPr>
          <p:nvPr/>
        </p:nvSpPr>
        <p:spPr>
          <a:xfrm>
            <a:off x="514350" y="4514850"/>
            <a:ext cx="5715000" cy="3238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6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6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Talk about yourself</a:t>
            </a:r>
          </a:p>
        </p:txBody>
      </p:sp>
      <p:sp>
        <p:nvSpPr>
          <p:cNvPr id="9" name="Where do you like to play?">
            <a:extLst>
              <a:ext uri="{FF2B5EF4-FFF2-40B4-BE49-F238E27FC236}">
                <a16:creationId xmlns:a16="http://schemas.microsoft.com/office/drawing/2014/main" id="{292B641D-3281-4A62-B802-36439B029C7A}"/>
              </a:ext>
            </a:extLst>
          </p:cNvPr>
          <p:cNvSpPr>
            <a:spLocks noGrp="1"/>
          </p:cNvSpPr>
          <p:nvPr/>
        </p:nvSpPr>
        <p:spPr>
          <a:xfrm>
            <a:off x="514350" y="4953000"/>
            <a:ext cx="5715000" cy="11239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2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2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Where do you like to play?</a:t>
            </a:r>
          </a:p>
        </p:txBody>
      </p:sp>
      <p:sp>
        <p:nvSpPr>
          <p:cNvPr id="10" name="Click the speaker to play again.">
            <a:extLst>
              <a:ext uri="{FF2B5EF4-FFF2-40B4-BE49-F238E27FC236}">
                <a16:creationId xmlns:a16="http://schemas.microsoft.com/office/drawing/2014/main" id="{70AC1D08-596D-4CA8-8005-63DC89098974}"/>
              </a:ext>
            </a:extLst>
          </p:cNvPr>
          <p:cNvSpPr>
            <a:spLocks noGrp="1"/>
          </p:cNvSpPr>
          <p:nvPr/>
        </p:nvSpPr>
        <p:spPr>
          <a:xfrm>
            <a:off x="514350" y="6191250"/>
            <a:ext cx="5715000" cy="285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50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50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Click the speaker to play again.</a:t>
            </a:r>
          </a:p>
        </p:txBody>
      </p:sp>
      <p:pic>
        <p:nvPicPr>
          <p:cNvPr id="13" name="Speaker icon" descr="Play or replay the recordi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  <p:pic>
        <p:nvPicPr>
          <p:cNvPr id="12" name="Play recording 06_04" descr="Play or replay the recordi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668000" y="58102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364935"/>
      </p:ext>
    </p:extLst>
  </p:cSld>
  <p:clrMapOvr>
    <a:masterClrMapping/>
  </p:clrMapOvr>
  <p:transition>
    <p:sndAc>
      <p:stSnd>
        <p:snd r:embed="rId5" name="kim_transition_10.wav"/>
      </p:stSnd>
    </p:sndAc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21E729A7-FEFC-4FE3-8FC1-86C17E3FA4D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7795B832-89E1-4625-9167-335B3D1B8631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1 and 2">
            <a:extLst>
              <a:ext uri="{FF2B5EF4-FFF2-40B4-BE49-F238E27FC236}">
                <a16:creationId xmlns:a16="http://schemas.microsoft.com/office/drawing/2014/main" id="{F526E9B3-5D9D-40E1-B29A-CD6CAC0575BC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1 and 2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7AFABBCC-02E3-4875-AFC8-528587ED1C99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1">
            <a:extLst>
              <a:ext uri="{FF2B5EF4-FFF2-40B4-BE49-F238E27FC236}">
                <a16:creationId xmlns:a16="http://schemas.microsoft.com/office/drawing/2014/main" id="{157B9762-2ED4-4950-A24A-28EF7089F792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1</a:t>
            </a:r>
          </a:p>
        </p:txBody>
      </p:sp>
      <p:sp>
        <p:nvSpPr>
          <p:cNvPr id="6" name="The sister walks to school.">
            <a:extLst>
              <a:ext uri="{FF2B5EF4-FFF2-40B4-BE49-F238E27FC236}">
                <a16:creationId xmlns:a16="http://schemas.microsoft.com/office/drawing/2014/main" id="{57BB5092-13A3-4378-982A-BC9218FB4A93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The sister walks to school.</a:t>
            </a:r>
          </a:p>
        </p:txBody>
      </p:sp>
      <p:sp>
        <p:nvSpPr>
          <p:cNvPr id="7" name="Personal example: I go by bus.">
            <a:extLst>
              <a:ext uri="{FF2B5EF4-FFF2-40B4-BE49-F238E27FC236}">
                <a16:creationId xmlns:a16="http://schemas.microsoft.com/office/drawing/2014/main" id="{6752D67A-84CB-4BDB-8C48-4F2150A03029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go by bus.</a:t>
            </a:r>
          </a:p>
        </p:txBody>
      </p:sp>
      <p:sp>
        <p:nvSpPr>
          <p:cNvPr id="8" name="Activity 2">
            <a:extLst>
              <a:ext uri="{FF2B5EF4-FFF2-40B4-BE49-F238E27FC236}">
                <a16:creationId xmlns:a16="http://schemas.microsoft.com/office/drawing/2014/main" id="{06AE1D73-4B4A-444E-81DA-EF0A1B3E671E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2</a:t>
            </a:r>
          </a:p>
        </p:txBody>
      </p:sp>
      <p:sp>
        <p:nvSpPr>
          <p:cNvPr id="9" name="Yes, they do.">
            <a:extLst>
              <a:ext uri="{FF2B5EF4-FFF2-40B4-BE49-F238E27FC236}">
                <a16:creationId xmlns:a16="http://schemas.microsoft.com/office/drawing/2014/main" id="{4E43BD02-95B5-4379-8938-CD3E113F3030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Yes, they do.</a:t>
            </a:r>
          </a:p>
        </p:txBody>
      </p:sp>
      <p:sp>
        <p:nvSpPr>
          <p:cNvPr id="10" name="Personal example: I eat bread and cheese.">
            <a:extLst>
              <a:ext uri="{FF2B5EF4-FFF2-40B4-BE49-F238E27FC236}">
                <a16:creationId xmlns:a16="http://schemas.microsoft.com/office/drawing/2014/main" id="{D1AA29EC-2CE5-4511-A10C-7492C835E79A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eat bread and cheese.</a:t>
            </a:r>
          </a:p>
        </p:txBody>
      </p:sp>
    </p:spTree>
    <p:extLst>
      <p:ext uri="{BB962C8B-B14F-4D97-AF65-F5344CB8AC3E}">
        <p14:creationId xmlns:p14="http://schemas.microsoft.com/office/powerpoint/2010/main" val="6676497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CD8CCC7D-F06B-4AD6-A324-4040D8CD860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34922C63-1774-46C8-88C9-607A67F84012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3 and 4">
            <a:extLst>
              <a:ext uri="{FF2B5EF4-FFF2-40B4-BE49-F238E27FC236}">
                <a16:creationId xmlns:a16="http://schemas.microsoft.com/office/drawing/2014/main" id="{F3A5F17B-2C80-43A9-94B9-B244264625E1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3 and 4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5D0E6E80-3AB0-4A0F-9234-0F6BD30F2A2C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3">
            <a:extLst>
              <a:ext uri="{FF2B5EF4-FFF2-40B4-BE49-F238E27FC236}">
                <a16:creationId xmlns:a16="http://schemas.microsoft.com/office/drawing/2014/main" id="{51A8A73D-F138-475A-9803-43BD776E9E42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3</a:t>
            </a:r>
          </a:p>
        </p:txBody>
      </p:sp>
      <p:sp>
        <p:nvSpPr>
          <p:cNvPr id="6" name="She reads stories.">
            <a:extLst>
              <a:ext uri="{FF2B5EF4-FFF2-40B4-BE49-F238E27FC236}">
                <a16:creationId xmlns:a16="http://schemas.microsoft.com/office/drawing/2014/main" id="{0B5A3ED4-1202-4554-A33D-AF0F98F631EB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She reads stories.</a:t>
            </a:r>
          </a:p>
        </p:txBody>
      </p:sp>
      <p:sp>
        <p:nvSpPr>
          <p:cNvPr id="7" name="Personal example: Yes, I do.">
            <a:extLst>
              <a:ext uri="{FF2B5EF4-FFF2-40B4-BE49-F238E27FC236}">
                <a16:creationId xmlns:a16="http://schemas.microsoft.com/office/drawing/2014/main" id="{C130E4AC-E8E3-40C5-96C0-D4969444638E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Yes, I do.</a:t>
            </a:r>
          </a:p>
        </p:txBody>
      </p:sp>
      <p:sp>
        <p:nvSpPr>
          <p:cNvPr id="8" name="Activity 4">
            <a:extLst>
              <a:ext uri="{FF2B5EF4-FFF2-40B4-BE49-F238E27FC236}">
                <a16:creationId xmlns:a16="http://schemas.microsoft.com/office/drawing/2014/main" id="{5D517D07-69F8-4BBC-950E-FD352FD89088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4</a:t>
            </a:r>
          </a:p>
        </p:txBody>
      </p:sp>
      <p:sp>
        <p:nvSpPr>
          <p:cNvPr id="9" name="They play football.">
            <a:extLst>
              <a:ext uri="{FF2B5EF4-FFF2-40B4-BE49-F238E27FC236}">
                <a16:creationId xmlns:a16="http://schemas.microsoft.com/office/drawing/2014/main" id="{AE0194A5-2552-464E-B394-E1FB96D7AADD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They play football.</a:t>
            </a:r>
          </a:p>
        </p:txBody>
      </p:sp>
      <p:sp>
        <p:nvSpPr>
          <p:cNvPr id="10" name="Personal example: I like basketball.">
            <a:extLst>
              <a:ext uri="{FF2B5EF4-FFF2-40B4-BE49-F238E27FC236}">
                <a16:creationId xmlns:a16="http://schemas.microsoft.com/office/drawing/2014/main" id="{3A5188AD-690A-4A98-A05E-C7F1CD2B9061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like basketball.</a:t>
            </a:r>
          </a:p>
        </p:txBody>
      </p:sp>
    </p:spTree>
    <p:extLst>
      <p:ext uri="{BB962C8B-B14F-4D97-AF65-F5344CB8AC3E}">
        <p14:creationId xmlns:p14="http://schemas.microsoft.com/office/powerpoint/2010/main" val="19509597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D3A7EAD5-DA5E-440D-88CE-2CBEBE68664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33943409-1F3F-4469-8058-F2C7240D1C1F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5 and 6">
            <a:extLst>
              <a:ext uri="{FF2B5EF4-FFF2-40B4-BE49-F238E27FC236}">
                <a16:creationId xmlns:a16="http://schemas.microsoft.com/office/drawing/2014/main" id="{F5374311-18F6-4CB0-85B0-F0F2F579607D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5 and 6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9210C6BD-FF31-426B-8BD3-31B66776B2C9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5">
            <a:extLst>
              <a:ext uri="{FF2B5EF4-FFF2-40B4-BE49-F238E27FC236}">
                <a16:creationId xmlns:a16="http://schemas.microsoft.com/office/drawing/2014/main" id="{173E62F3-1011-4E7B-AA30-65F44BF26CCC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5</a:t>
            </a:r>
          </a:p>
        </p:txBody>
      </p:sp>
      <p:sp>
        <p:nvSpPr>
          <p:cNvPr id="6" name="Every morning.">
            <a:extLst>
              <a:ext uri="{FF2B5EF4-FFF2-40B4-BE49-F238E27FC236}">
                <a16:creationId xmlns:a16="http://schemas.microsoft.com/office/drawing/2014/main" id="{7F5D4AFB-A5EA-42AD-AA0C-66DE6E34EAC5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Every morning.</a:t>
            </a:r>
          </a:p>
        </p:txBody>
      </p:sp>
      <p:sp>
        <p:nvSpPr>
          <p:cNvPr id="7" name="Personal example: I drink milk.">
            <a:extLst>
              <a:ext uri="{FF2B5EF4-FFF2-40B4-BE49-F238E27FC236}">
                <a16:creationId xmlns:a16="http://schemas.microsoft.com/office/drawing/2014/main" id="{F1609F77-8D9A-471D-869A-A6F595DDEC5D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drink milk.</a:t>
            </a:r>
          </a:p>
        </p:txBody>
      </p:sp>
      <p:sp>
        <p:nvSpPr>
          <p:cNvPr id="8" name="Activity 6">
            <a:extLst>
              <a:ext uri="{FF2B5EF4-FFF2-40B4-BE49-F238E27FC236}">
                <a16:creationId xmlns:a16="http://schemas.microsoft.com/office/drawing/2014/main" id="{8426E2AE-190E-47A2-A032-51E9D7881D6C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6</a:t>
            </a:r>
          </a:p>
        </p:txBody>
      </p:sp>
      <p:sp>
        <p:nvSpPr>
          <p:cNvPr id="9" name="Yes, he does.">
            <a:extLst>
              <a:ext uri="{FF2B5EF4-FFF2-40B4-BE49-F238E27FC236}">
                <a16:creationId xmlns:a16="http://schemas.microsoft.com/office/drawing/2014/main" id="{A57F3AC6-BC6A-482A-A9CC-D3A9655D32B7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Yes, he does.</a:t>
            </a:r>
          </a:p>
        </p:txBody>
      </p:sp>
      <p:sp>
        <p:nvSpPr>
          <p:cNvPr id="10" name="Personal example: I like to visit my friends.">
            <a:extLst>
              <a:ext uri="{FF2B5EF4-FFF2-40B4-BE49-F238E27FC236}">
                <a16:creationId xmlns:a16="http://schemas.microsoft.com/office/drawing/2014/main" id="{BBC9A963-E781-4E8D-83E6-980E6D33B76B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like to visit my friends.</a:t>
            </a:r>
          </a:p>
        </p:txBody>
      </p:sp>
    </p:spTree>
    <p:extLst>
      <p:ext uri="{BB962C8B-B14F-4D97-AF65-F5344CB8AC3E}">
        <p14:creationId xmlns:p14="http://schemas.microsoft.com/office/powerpoint/2010/main" val="12047032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11F194A-BC5D-4E4A-BCAA-7B2A4221C71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165C1359-4640-4155-BE0D-A43B91B8F232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7 and 8">
            <a:extLst>
              <a:ext uri="{FF2B5EF4-FFF2-40B4-BE49-F238E27FC236}">
                <a16:creationId xmlns:a16="http://schemas.microsoft.com/office/drawing/2014/main" id="{A8CCEA82-E180-47A2-AB0D-476B11032896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7 and 8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ED9882FD-8116-4AE5-9028-5C4BAE8AF21D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7">
            <a:extLst>
              <a:ext uri="{FF2B5EF4-FFF2-40B4-BE49-F238E27FC236}">
                <a16:creationId xmlns:a16="http://schemas.microsoft.com/office/drawing/2014/main" id="{6A19E9A6-8704-49E0-BC60-AF7DB3CAD3FD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7</a:t>
            </a:r>
          </a:p>
        </p:txBody>
      </p:sp>
      <p:sp>
        <p:nvSpPr>
          <p:cNvPr id="6" name="Yes, they do.">
            <a:extLst>
              <a:ext uri="{FF2B5EF4-FFF2-40B4-BE49-F238E27FC236}">
                <a16:creationId xmlns:a16="http://schemas.microsoft.com/office/drawing/2014/main" id="{2426F87D-D6F3-4E8F-888C-9720A2A6FD02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Yes, they do.</a:t>
            </a:r>
          </a:p>
        </p:txBody>
      </p:sp>
      <p:sp>
        <p:nvSpPr>
          <p:cNvPr id="7" name="Personal example: I read a book.">
            <a:extLst>
              <a:ext uri="{FF2B5EF4-FFF2-40B4-BE49-F238E27FC236}">
                <a16:creationId xmlns:a16="http://schemas.microsoft.com/office/drawing/2014/main" id="{74955B2C-D198-4918-8EC5-C4F82E5D074C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read a book.</a:t>
            </a:r>
          </a:p>
        </p:txBody>
      </p:sp>
      <p:sp>
        <p:nvSpPr>
          <p:cNvPr id="8" name="Activity 8">
            <a:extLst>
              <a:ext uri="{FF2B5EF4-FFF2-40B4-BE49-F238E27FC236}">
                <a16:creationId xmlns:a16="http://schemas.microsoft.com/office/drawing/2014/main" id="{C0BF8F88-BDA6-4960-BCF9-96DF532CFDD0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8</a:t>
            </a:r>
          </a:p>
        </p:txBody>
      </p:sp>
      <p:sp>
        <p:nvSpPr>
          <p:cNvPr id="9" name="Yes, he does.">
            <a:extLst>
              <a:ext uri="{FF2B5EF4-FFF2-40B4-BE49-F238E27FC236}">
                <a16:creationId xmlns:a16="http://schemas.microsoft.com/office/drawing/2014/main" id="{4908FDBE-6D55-4744-BEBA-CE4F569B5F8C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Yes, he does.</a:t>
            </a:r>
          </a:p>
        </p:txBody>
      </p:sp>
      <p:sp>
        <p:nvSpPr>
          <p:cNvPr id="10" name="Personal example: Yes, I do.">
            <a:extLst>
              <a:ext uri="{FF2B5EF4-FFF2-40B4-BE49-F238E27FC236}">
                <a16:creationId xmlns:a16="http://schemas.microsoft.com/office/drawing/2014/main" id="{15019E47-74CC-4AE3-9526-E6B3B62FF6C8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Yes, I do.</a:t>
            </a:r>
          </a:p>
        </p:txBody>
      </p:sp>
    </p:spTree>
    <p:extLst>
      <p:ext uri="{BB962C8B-B14F-4D97-AF65-F5344CB8AC3E}">
        <p14:creationId xmlns:p14="http://schemas.microsoft.com/office/powerpoint/2010/main" val="8869112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AF7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C94298B-0909-48C6-8608-D8148F5CF48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7" b="2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KEEP IN MIND">
            <a:extLst>
              <a:ext uri="{FF2B5EF4-FFF2-40B4-BE49-F238E27FC236}">
                <a16:creationId xmlns:a16="http://schemas.microsoft.com/office/drawing/2014/main" id="{6C2D82CB-D68B-47FE-8587-B10247833C71}"/>
              </a:ext>
            </a:extLst>
          </p:cNvPr>
          <p:cNvSpPr>
            <a:spLocks noGrp="1"/>
          </p:cNvSpPr>
          <p:nvPr/>
        </p:nvSpPr>
        <p:spPr>
          <a:xfrm>
            <a:off x="514350" y="285750"/>
            <a:ext cx="5715000" cy="2667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35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35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KEEP IN MIND</a:t>
            </a:r>
          </a:p>
        </p:txBody>
      </p:sp>
      <p:sp>
        <p:nvSpPr>
          <p:cNvPr id="3" name="Example answers 9 and 10">
            <a:extLst>
              <a:ext uri="{FF2B5EF4-FFF2-40B4-BE49-F238E27FC236}">
                <a16:creationId xmlns:a16="http://schemas.microsoft.com/office/drawing/2014/main" id="{6CF971F4-C821-46CC-992D-F66298175348}"/>
              </a:ext>
            </a:extLst>
          </p:cNvPr>
          <p:cNvSpPr>
            <a:spLocks noGrp="1"/>
          </p:cNvSpPr>
          <p:nvPr/>
        </p:nvSpPr>
        <p:spPr>
          <a:xfrm>
            <a:off x="514350" y="742950"/>
            <a:ext cx="5715000" cy="10668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33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33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Example answers 9 and 10</a:t>
            </a:r>
          </a:p>
        </p:txBody>
      </p:sp>
      <p:sp>
        <p:nvSpPr>
          <p:cNvPr id="4" name="BEREKET ELT Archive">
            <a:extLst>
              <a:ext uri="{FF2B5EF4-FFF2-40B4-BE49-F238E27FC236}">
                <a16:creationId xmlns:a16="http://schemas.microsoft.com/office/drawing/2014/main" id="{3403D1A5-3A41-4C5E-9E58-80B903087D44}"/>
              </a:ext>
            </a:extLst>
          </p:cNvPr>
          <p:cNvSpPr>
            <a:spLocks noGrp="1"/>
          </p:cNvSpPr>
          <p:nvPr/>
        </p:nvSpPr>
        <p:spPr>
          <a:xfrm>
            <a:off x="514350" y="6553200"/>
            <a:ext cx="5715000" cy="1905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975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975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BEREKET ELT Archive</a:t>
            </a:r>
          </a:p>
        </p:txBody>
      </p:sp>
      <p:sp>
        <p:nvSpPr>
          <p:cNvPr id="5" name="Activity 9">
            <a:extLst>
              <a:ext uri="{FF2B5EF4-FFF2-40B4-BE49-F238E27FC236}">
                <a16:creationId xmlns:a16="http://schemas.microsoft.com/office/drawing/2014/main" id="{EE5EC87F-BDE1-4E4F-83B5-ED017B21368D}"/>
              </a:ext>
            </a:extLst>
          </p:cNvPr>
          <p:cNvSpPr>
            <a:spLocks noGrp="1"/>
          </p:cNvSpPr>
          <p:nvPr/>
        </p:nvSpPr>
        <p:spPr>
          <a:xfrm>
            <a:off x="514350" y="19812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9</a:t>
            </a:r>
          </a:p>
        </p:txBody>
      </p:sp>
      <p:sp>
        <p:nvSpPr>
          <p:cNvPr id="6" name="They cook dinner.">
            <a:extLst>
              <a:ext uri="{FF2B5EF4-FFF2-40B4-BE49-F238E27FC236}">
                <a16:creationId xmlns:a16="http://schemas.microsoft.com/office/drawing/2014/main" id="{F7D74172-495E-4E3C-9A5D-37DAC5CA2A84}"/>
              </a:ext>
            </a:extLst>
          </p:cNvPr>
          <p:cNvSpPr>
            <a:spLocks noGrp="1"/>
          </p:cNvSpPr>
          <p:nvPr/>
        </p:nvSpPr>
        <p:spPr>
          <a:xfrm>
            <a:off x="514350" y="24003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They cook dinner.</a:t>
            </a:r>
          </a:p>
        </p:txBody>
      </p:sp>
      <p:sp>
        <p:nvSpPr>
          <p:cNvPr id="7" name="Personal example: I like rice.">
            <a:extLst>
              <a:ext uri="{FF2B5EF4-FFF2-40B4-BE49-F238E27FC236}">
                <a16:creationId xmlns:a16="http://schemas.microsoft.com/office/drawing/2014/main" id="{3452B0AC-D84A-4E40-9E8F-630F36DEE66D}"/>
              </a:ext>
            </a:extLst>
          </p:cNvPr>
          <p:cNvSpPr>
            <a:spLocks noGrp="1"/>
          </p:cNvSpPr>
          <p:nvPr/>
        </p:nvSpPr>
        <p:spPr>
          <a:xfrm>
            <a:off x="514350" y="31242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like rice.</a:t>
            </a:r>
          </a:p>
        </p:txBody>
      </p:sp>
      <p:sp>
        <p:nvSpPr>
          <p:cNvPr id="8" name="Activity 10">
            <a:extLst>
              <a:ext uri="{FF2B5EF4-FFF2-40B4-BE49-F238E27FC236}">
                <a16:creationId xmlns:a16="http://schemas.microsoft.com/office/drawing/2014/main" id="{BD84F9CD-56B3-456D-90C1-9D0492446E1F}"/>
              </a:ext>
            </a:extLst>
          </p:cNvPr>
          <p:cNvSpPr>
            <a:spLocks noGrp="1"/>
          </p:cNvSpPr>
          <p:nvPr/>
        </p:nvSpPr>
        <p:spPr>
          <a:xfrm>
            <a:off x="514350" y="4076700"/>
            <a:ext cx="5715000" cy="3429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defPPr>
            <a:lvl1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1pPr>
            <a:lvl2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2pPr>
            <a:lvl3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3pPr>
            <a:lvl4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4pPr>
            <a:lvl5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5pPr>
            <a:lvl6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6pPr>
            <a:lvl7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7pPr>
            <a:lvl8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8pPr>
            <a:lvl9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1">
                <a:solidFill>
                  <a:srgbClr val="506B6C"/>
                </a:solidFill>
                <a:latin typeface="Arial"/>
                <a:ea typeface="Arial"/>
                <a:cs typeface="Arial"/>
              </a:defRPr>
            </a:pPr>
            <a:r>
              <a:rPr sz="1950" b="1">
                <a:solidFill>
                  <a:srgbClr val="506B6C"/>
                </a:solidFill>
                <a:latin typeface="Arial"/>
                <a:ea typeface="Arial"/>
                <a:cs typeface="Arial"/>
              </a:rPr>
              <a:t>Activity 10</a:t>
            </a:r>
          </a:p>
        </p:txBody>
      </p:sp>
      <p:sp>
        <p:nvSpPr>
          <p:cNvPr id="9" name="They play outside.">
            <a:extLst>
              <a:ext uri="{FF2B5EF4-FFF2-40B4-BE49-F238E27FC236}">
                <a16:creationId xmlns:a16="http://schemas.microsoft.com/office/drawing/2014/main" id="{3364C9B5-79FF-4495-8CE6-FC5A19BBD0E3}"/>
              </a:ext>
            </a:extLst>
          </p:cNvPr>
          <p:cNvSpPr>
            <a:spLocks noGrp="1"/>
          </p:cNvSpPr>
          <p:nvPr/>
        </p:nvSpPr>
        <p:spPr>
          <a:xfrm>
            <a:off x="514350" y="4495800"/>
            <a:ext cx="5715000" cy="66675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2100" b="1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2100" b="1">
                <a:solidFill>
                  <a:srgbClr val="193C40"/>
                </a:solidFill>
                <a:latin typeface="Arial"/>
                <a:ea typeface="Arial"/>
                <a:cs typeface="Arial"/>
              </a:rPr>
              <a:t>They play outside.</a:t>
            </a:r>
          </a:p>
        </p:txBody>
      </p:sp>
      <p:sp>
        <p:nvSpPr>
          <p:cNvPr id="10" name="Personal example: I like to play in the park.">
            <a:extLst>
              <a:ext uri="{FF2B5EF4-FFF2-40B4-BE49-F238E27FC236}">
                <a16:creationId xmlns:a16="http://schemas.microsoft.com/office/drawing/2014/main" id="{1702F4CD-BD6A-41EB-9CA4-CC0FA5D080F5}"/>
              </a:ext>
            </a:extLst>
          </p:cNvPr>
          <p:cNvSpPr>
            <a:spLocks noGrp="1"/>
          </p:cNvSpPr>
          <p:nvPr/>
        </p:nvSpPr>
        <p:spPr>
          <a:xfrm>
            <a:off x="514350" y="5219700"/>
            <a:ext cx="5715000" cy="914400"/>
          </a:xfrm>
          <a:prstGeom prst="rect">
            <a:avLst/>
          </a:prstGeom>
          <a:noFill/>
          <a:ln w="0">
            <a:noFill/>
            <a:prstDash val="solid"/>
          </a:ln>
        </p:spPr>
        <p:txBody>
          <a:bodyPr wrap="square" lIns="0" tIns="0" rIns="0" bIns="0" anchor="t">
            <a:noAutofit/>
          </a:bodyPr>
          <a:lstStyle>
            <a:def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defPPr>
            <a:lvl1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1pPr>
            <a:lvl2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2pPr>
            <a:lvl3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3pPr>
            <a:lvl4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4pPr>
            <a:lvl5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5pPr>
            <a:lvl6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6pPr>
            <a:lvl7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7pPr>
            <a:lvl8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8pPr>
            <a:lvl9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lvl9pPr>
          </a:lstStyle>
          <a:p>
            <a:pPr>
              <a:defRPr sz="1950" b="0">
                <a:solidFill>
                  <a:srgbClr val="193C40"/>
                </a:solidFill>
                <a:latin typeface="Arial"/>
                <a:ea typeface="Arial"/>
                <a:cs typeface="Arial"/>
              </a:defRPr>
            </a:pPr>
            <a:r>
              <a:rPr sz="1950" b="0">
                <a:solidFill>
                  <a:srgbClr val="193C40"/>
                </a:solidFill>
                <a:latin typeface="Arial"/>
                <a:ea typeface="Arial"/>
                <a:cs typeface="Arial"/>
              </a:rPr>
              <a:t>Personal example: I like to play in the park.</a:t>
            </a:r>
          </a:p>
        </p:txBody>
      </p:sp>
    </p:spTree>
    <p:extLst>
      <p:ext uri="{BB962C8B-B14F-4D97-AF65-F5344CB8AC3E}">
        <p14:creationId xmlns:p14="http://schemas.microsoft.com/office/powerpoint/2010/main" val="1015787934"/>
      </p:ext>
    </p:extLst>
  </p:cSld>
  <p:clrMapOvr>
    <a:masterClrMapping/>
  </p:clrMapOvr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966</Words>
  <Application>Microsoft Office PowerPoint</Application>
  <DocSecurity>0</DocSecurity>
  <PresentationFormat>Widescreen</PresentationFormat>
  <Paragraphs>197</Paragraphs>
  <Slides>16</Slides>
  <Notes>16</Notes>
  <HiddenSlides>0</HiddenSlides>
  <MMClips>10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Aptos</vt:lpstr>
      <vt:lpstr>Arial</vt:lpstr>
      <vt:lpstr>ChatGPT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</dc:title>
  <dc:creator>BEREKET ELT Archive</dc:creator>
  <cp:lastModifiedBy>test</cp:lastModifiedBy>
  <cp:revision>1</cp:revision>
  <dcterms:created xsi:type="dcterms:W3CDTF">2026-10-27T12:32:10Z</dcterms:created>
  <dcterms:modified xsi:type="dcterms:W3CDTF">2026-10-27T16:21:03Z</dcterms:modified>
</cp:coreProperties>
</file>