
<file path=[Content_Types].xml><?xml version="1.0" encoding="utf-8"?>
<Types xmlns="http://schemas.openxmlformats.org/package/2006/content-types">
  <Default Extension="png" ContentType="image/png"/>
  <Default Extension="mp3" ContentType="audio/m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06_05</a:t>
            </a:r>
          </a:p>
          <a:p>
            <a:r>
              <a:t>Our teacher checks our homework carefully.</a:t>
            </a:r>
          </a:p>
          <a:p>
            <a:r>
              <a:t>Comprehension answer: The teacher checks it.</a:t>
            </a:r>
          </a:p>
          <a:p>
            <a:r>
              <a:t>Personal example: I do it after school.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06_06</a:t>
            </a:r>
          </a:p>
          <a:p>
            <a:r>
              <a:t>I usually walk home after work.</a:t>
            </a:r>
          </a:p>
          <a:p>
            <a:r>
              <a:t>Comprehension answer: On foot.</a:t>
            </a:r>
          </a:p>
          <a:p>
            <a:r>
              <a:t>Personal example: Yes, I do.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06_07</a:t>
            </a:r>
          </a:p>
          <a:p>
            <a:r>
              <a:t>David buys fresh bread every morning.</a:t>
            </a:r>
          </a:p>
          <a:p>
            <a:r>
              <a:t>Comprehension answer: Every morning.</a:t>
            </a:r>
          </a:p>
          <a:p>
            <a:r>
              <a:t>Personal example: I buy milk.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06_08</a:t>
            </a:r>
          </a:p>
          <a:p>
            <a:r>
              <a:t>My parents watch television after dinner.</a:t>
            </a:r>
          </a:p>
          <a:p>
            <a:r>
              <a:t>Comprehension answer: After dinner.</a:t>
            </a:r>
          </a:p>
          <a:p>
            <a:r>
              <a:t>Personal example: I listen to music.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07_01</a:t>
            </a:r>
          </a:p>
          <a:p>
            <a:r>
              <a:t>Laura takes the early bus every morning.</a:t>
            </a:r>
          </a:p>
          <a:p>
            <a:r>
              <a:t>Comprehension answer: By bus.</a:t>
            </a:r>
          </a:p>
          <a:p>
            <a:r>
              <a:t>Personal example: I eat breakfast.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07_02</a:t>
            </a:r>
          </a:p>
          <a:p>
            <a:r>
              <a:t>We sometimes visit our cousins at weekends.</a:t>
            </a:r>
          </a:p>
          <a:p>
            <a:r>
              <a:t>Comprehension answer: At weekends.</a:t>
            </a:r>
          </a:p>
          <a:p>
            <a:r>
              <a:t>Personal example: I play with my friends.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07_03</a:t>
            </a:r>
          </a:p>
          <a:p>
            <a:r>
              <a:t>Emily reads a book before going upstairs.</a:t>
            </a:r>
          </a:p>
          <a:p>
            <a:r>
              <a:t>Comprehension answer: Emily reads a book.</a:t>
            </a:r>
          </a:p>
          <a:p>
            <a:r>
              <a:t>Personal example: I like to read stories.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07_04</a:t>
            </a:r>
          </a:p>
          <a:p>
            <a:r>
              <a:t>The children enjoy playing games after school.</a:t>
            </a:r>
          </a:p>
          <a:p>
            <a:r>
              <a:t>Comprehension answer: After school.</a:t>
            </a:r>
          </a:p>
          <a:p>
            <a:r>
              <a:t>Personal example: I like to listen to music.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07_06</a:t>
            </a:r>
          </a:p>
          <a:p>
            <a:r>
              <a:t>I always carry an umbrella in winter.</a:t>
            </a:r>
          </a:p>
          <a:p>
            <a:r>
              <a:t>Comprehension answer: In winter.</a:t>
            </a:r>
          </a:p>
          <a:p>
            <a:r>
              <a:t>Personal example: Yes, I do.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07_08</a:t>
            </a:r>
          </a:p>
          <a:p>
            <a:r>
              <a:t>My parents enjoy quiet walks every evening.</a:t>
            </a:r>
          </a:p>
          <a:p>
            <a:r>
              <a:t>Comprehension answer: Every evening.</a:t>
            </a:r>
          </a:p>
          <a:p>
            <a:r>
              <a:t>Personal example: I like to read a book.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757CC226-6F2D-4F8E-9C48-801886D3F2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422BC1A2-3AC4-451E-89F1-13406BD307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7AFBE176-5D3B-4796-BA12-9BB2FC535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857500"/>
            <a:ext cx="9753600" cy="1143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F467F68C-4524-4BAF-9D8D-24ABEFB5EE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30B58289-F6A1-42BB-B0DA-22969380BC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105EAB29-76F3-4E72-8245-2ABFD9D10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704B98E6-5A7D-4D9D-A16F-F536CCA09C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C7FFEBFD-6348-4247-B56F-160E4CD6966D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53894021-3E61-4817-82E7-DC0E78E76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9233C4D8-6793-41B9-B774-F55A4C6DA2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png"/><Relationship Id="rId5" Type="http://schemas.openxmlformats.org/officeDocument/2006/relationships/audio" Target="../media/audio1.wav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.png"/><Relationship Id="rId5" Type="http://schemas.openxmlformats.org/officeDocument/2006/relationships/audio" Target="../media/audio2.wav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.png"/><Relationship Id="rId5" Type="http://schemas.openxmlformats.org/officeDocument/2006/relationships/audio" Target="../media/audio3.wav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.png"/><Relationship Id="rId5" Type="http://schemas.openxmlformats.org/officeDocument/2006/relationships/audio" Target="../media/audio4.wav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.png"/><Relationship Id="rId5" Type="http://schemas.openxmlformats.org/officeDocument/2006/relationships/audio" Target="../media/audio5.wav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.png"/><Relationship Id="rId5" Type="http://schemas.openxmlformats.org/officeDocument/2006/relationships/audio" Target="../media/audio6.wav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.png"/><Relationship Id="rId5" Type="http://schemas.openxmlformats.org/officeDocument/2006/relationships/audio" Target="../media/audio7.wav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1.png"/><Relationship Id="rId5" Type="http://schemas.openxmlformats.org/officeDocument/2006/relationships/audio" Target="../media/audio8.wav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1.png"/><Relationship Id="rId5" Type="http://schemas.openxmlformats.org/officeDocument/2006/relationships/audio" Target="../media/audio9.wav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1.png"/><Relationship Id="rId5" Type="http://schemas.openxmlformats.org/officeDocument/2006/relationships/audio" Target="../media/audio10.wav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6F98126-8758-4BFC-8E90-DDF346D7A01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1B90D803-0CC0-48DD-BCDF-AD940033CB13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1 Speaking Practice 2">
            <a:extLst>
              <a:ext uri="{FF2B5EF4-FFF2-40B4-BE49-F238E27FC236}">
                <a16:creationId xmlns:a16="http://schemas.microsoft.com/office/drawing/2014/main" id="{DDAC2898-C640-4DEF-A398-5088E50569FE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A1 Speaking Practice 2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1F55BDE2-FBFB-4E75-9AF4-D19A0C95D247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10 speaking activities">
            <a:extLst>
              <a:ext uri="{FF2B5EF4-FFF2-40B4-BE49-F238E27FC236}">
                <a16:creationId xmlns:a16="http://schemas.microsoft.com/office/drawing/2014/main" id="{33E6412C-1FC9-443F-A899-13675B13B349}"/>
              </a:ext>
            </a:extLst>
          </p:cNvPr>
          <p:cNvSpPr>
            <a:spLocks noGrp="1"/>
          </p:cNvSpPr>
          <p:nvPr/>
        </p:nvSpPr>
        <p:spPr>
          <a:xfrm>
            <a:off x="514350" y="2190750"/>
            <a:ext cx="5715000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10 speaking activities</a:t>
            </a:r>
          </a:p>
        </p:txBody>
      </p:sp>
      <p:sp>
        <p:nvSpPr>
          <p:cNvPr id="6" name="Listen and repeat.">
            <a:extLst>
              <a:ext uri="{FF2B5EF4-FFF2-40B4-BE49-F238E27FC236}">
                <a16:creationId xmlns:a16="http://schemas.microsoft.com/office/drawing/2014/main" id="{967228C2-46DA-42F3-931D-E3EEAF95C140}"/>
              </a:ext>
            </a:extLst>
          </p:cNvPr>
          <p:cNvSpPr>
            <a:spLocks noGrp="1"/>
          </p:cNvSpPr>
          <p:nvPr/>
        </p:nvSpPr>
        <p:spPr>
          <a:xfrm>
            <a:off x="514350" y="3238500"/>
            <a:ext cx="57150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7" name="Answer the question about the recording.">
            <a:extLst>
              <a:ext uri="{FF2B5EF4-FFF2-40B4-BE49-F238E27FC236}">
                <a16:creationId xmlns:a16="http://schemas.microsoft.com/office/drawing/2014/main" id="{E4827E25-DB20-413A-AF3E-B3109279D1CC}"/>
              </a:ext>
            </a:extLst>
          </p:cNvPr>
          <p:cNvSpPr>
            <a:spLocks noGrp="1"/>
          </p:cNvSpPr>
          <p:nvPr/>
        </p:nvSpPr>
        <p:spPr>
          <a:xfrm>
            <a:off x="514350" y="3962400"/>
            <a:ext cx="57150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Answer the question about the recording.</a:t>
            </a:r>
          </a:p>
        </p:txBody>
      </p:sp>
      <p:sp>
        <p:nvSpPr>
          <p:cNvPr id="8" name="Then talk about yourself.">
            <a:extLst>
              <a:ext uri="{FF2B5EF4-FFF2-40B4-BE49-F238E27FC236}">
                <a16:creationId xmlns:a16="http://schemas.microsoft.com/office/drawing/2014/main" id="{D827D029-1278-4699-8F33-2C4903F13147}"/>
              </a:ext>
            </a:extLst>
          </p:cNvPr>
          <p:cNvSpPr>
            <a:spLocks noGrp="1"/>
          </p:cNvSpPr>
          <p:nvPr/>
        </p:nvSpPr>
        <p:spPr>
          <a:xfrm>
            <a:off x="514350" y="4686300"/>
            <a:ext cx="57150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Then talk about yourself.</a:t>
            </a:r>
          </a:p>
        </p:txBody>
      </p:sp>
    </p:spTree>
    <p:extLst>
      <p:ext uri="{BB962C8B-B14F-4D97-AF65-F5344CB8AC3E}">
        <p14:creationId xmlns:p14="http://schemas.microsoft.com/office/powerpoint/2010/main" val="10476601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FAAEB89-43BB-4CD3-AD84-7B78FEB5E5C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2B79C44B-36D8-4B7F-A453-6DBEB9DFB552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1">
            <a:extLst>
              <a:ext uri="{FF2B5EF4-FFF2-40B4-BE49-F238E27FC236}">
                <a16:creationId xmlns:a16="http://schemas.microsoft.com/office/drawing/2014/main" id="{D79E1D25-531F-44AA-B909-B2BF780F6761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1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80E25B6B-7DC1-4374-B76A-52E35B5B5735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AFC590F0-BF7F-4C2C-A083-1427771C235A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1DC8665A-7F1D-4D24-8948-41F381A114CE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o checks the homework?">
            <a:extLst>
              <a:ext uri="{FF2B5EF4-FFF2-40B4-BE49-F238E27FC236}">
                <a16:creationId xmlns:a16="http://schemas.microsoft.com/office/drawing/2014/main" id="{8D9F6EFA-154C-4CF7-A218-3D83D38730E0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Who checks the homework?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BD7A8E50-5E92-4FAD-A7DC-264D0A8E9473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en do you do your homework?">
            <a:extLst>
              <a:ext uri="{FF2B5EF4-FFF2-40B4-BE49-F238E27FC236}">
                <a16:creationId xmlns:a16="http://schemas.microsoft.com/office/drawing/2014/main" id="{F0A7588B-B238-43E5-9143-E00CA8776ADD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When do you do your homework?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97711F42-6301-4B9D-B0AD-5BF84FC26D1E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6_05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954021"/>
      </p:ext>
    </p:extLst>
  </p:cSld>
  <p:clrMapOvr>
    <a:masterClrMapping/>
  </p:clrMapOvr>
  <p:transition>
    <p:sndAc>
      <p:stSnd>
        <p:snd r:embed="rId5" name="kim_transition_01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3988493-E8B2-41A6-8D43-924EDA2DFB7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A67D2D35-44D6-4D63-81FB-70DC7FD209C5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2">
            <a:extLst>
              <a:ext uri="{FF2B5EF4-FFF2-40B4-BE49-F238E27FC236}">
                <a16:creationId xmlns:a16="http://schemas.microsoft.com/office/drawing/2014/main" id="{DB0148AA-F6C7-4DAE-8F82-C6C33BF596F9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2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A71D3945-8244-4B6E-A793-C33D58E50D17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9A3A0F19-7450-4FA7-9EA1-15BAFB1B2BAE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EC0E0B19-ED90-40EB-A9D0-283503E8169F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How does the speaker usually go home?">
            <a:extLst>
              <a:ext uri="{FF2B5EF4-FFF2-40B4-BE49-F238E27FC236}">
                <a16:creationId xmlns:a16="http://schemas.microsoft.com/office/drawing/2014/main" id="{25CBC2FE-825E-42F4-B437-AE1375C09D06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How does the speaker usually go home?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87FE3070-B089-4400-88B0-2F5462E626D1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Do you like walking?">
            <a:extLst>
              <a:ext uri="{FF2B5EF4-FFF2-40B4-BE49-F238E27FC236}">
                <a16:creationId xmlns:a16="http://schemas.microsoft.com/office/drawing/2014/main" id="{37FB3A1E-E4FC-4D09-A0CC-62194320603F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Do you like walking?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2772D631-D540-45BB-9826-CFC817DA32FA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6_06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933545"/>
      </p:ext>
    </p:extLst>
  </p:cSld>
  <p:clrMapOvr>
    <a:masterClrMapping/>
  </p:clrMapOvr>
  <p:transition>
    <p:sndAc>
      <p:stSnd>
        <p:snd r:embed="rId5" name="kim_transition_02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50D56C2-F721-421F-83B3-7AC46EA76E9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094C68C1-6DA3-43DE-9134-04BA748543C1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3">
            <a:extLst>
              <a:ext uri="{FF2B5EF4-FFF2-40B4-BE49-F238E27FC236}">
                <a16:creationId xmlns:a16="http://schemas.microsoft.com/office/drawing/2014/main" id="{C569B8EC-6714-46BD-83E5-5F9C09506726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3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09264E35-9C43-4898-AFCD-1D465E188BB9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C937203B-6E74-43F9-B661-54037AFFA7AC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6052335C-4A27-4225-A834-7D3CD4B0C78C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n does David buy bread?">
            <a:extLst>
              <a:ext uri="{FF2B5EF4-FFF2-40B4-BE49-F238E27FC236}">
                <a16:creationId xmlns:a16="http://schemas.microsoft.com/office/drawing/2014/main" id="{F7196558-292F-4587-A0B5-390F0416BFD9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When does David buy bread?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A121B5F2-CF2D-4929-999B-D9FF45C4B0B6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buy at the shop?">
            <a:extLst>
              <a:ext uri="{FF2B5EF4-FFF2-40B4-BE49-F238E27FC236}">
                <a16:creationId xmlns:a16="http://schemas.microsoft.com/office/drawing/2014/main" id="{A20BE12B-ACE4-4361-B457-A555E6B97C39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buy at the shop?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18F69B8B-98D4-4FFC-B939-20AF7268AD84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6_07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167768"/>
      </p:ext>
    </p:extLst>
  </p:cSld>
  <p:clrMapOvr>
    <a:masterClrMapping/>
  </p:clrMapOvr>
  <p:transition>
    <p:sndAc>
      <p:stSnd>
        <p:snd r:embed="rId5" name="kim_transition_03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3B77CA3-BEB8-436D-A8BF-706BB821B29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F7A566A0-1F9E-46FE-BC29-512DCAB3AB1F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4">
            <a:extLst>
              <a:ext uri="{FF2B5EF4-FFF2-40B4-BE49-F238E27FC236}">
                <a16:creationId xmlns:a16="http://schemas.microsoft.com/office/drawing/2014/main" id="{A263D881-7716-4B3F-AA0F-8BABB4D554D3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4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5B82E520-2586-494A-ADF6-B4A158B6FC60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1B5879FE-09B8-4A47-9129-5954A6CC49D9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B52D595E-5977-4D5F-8700-6B31D3C2C0FC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n do the parents watch television?">
            <a:extLst>
              <a:ext uri="{FF2B5EF4-FFF2-40B4-BE49-F238E27FC236}">
                <a16:creationId xmlns:a16="http://schemas.microsoft.com/office/drawing/2014/main" id="{93C9E38A-CFD2-49A1-9DF8-3BC481E1A74E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When do the parents watch television?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97F78E9F-7BB5-4BF8-A721-A908EC48FD8F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do after dinner?">
            <a:extLst>
              <a:ext uri="{FF2B5EF4-FFF2-40B4-BE49-F238E27FC236}">
                <a16:creationId xmlns:a16="http://schemas.microsoft.com/office/drawing/2014/main" id="{7A590F56-C49F-44B5-B73C-2CA4EE4088D3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do after dinner?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C4A9D9FA-5126-4EF3-B8AD-A01E889DC4B8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6_08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020961"/>
      </p:ext>
    </p:extLst>
  </p:cSld>
  <p:clrMapOvr>
    <a:masterClrMapping/>
  </p:clrMapOvr>
  <p:transition>
    <p:sndAc>
      <p:stSnd>
        <p:snd r:embed="rId5" name="kim_transition_04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F229B00-9524-4946-BBEA-5AB60C26F2C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04CC8699-B6F2-4C79-B4C5-F46DA95A09F2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5">
            <a:extLst>
              <a:ext uri="{FF2B5EF4-FFF2-40B4-BE49-F238E27FC236}">
                <a16:creationId xmlns:a16="http://schemas.microsoft.com/office/drawing/2014/main" id="{811B5A74-31FB-4EE0-B022-501C974DF8A8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5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46A89D0D-2F21-4EC7-A11B-183962395CEC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38FF4DB1-313F-4E54-B0ED-A037B61FB771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2E0CF28E-AFE7-41AE-B32D-756CFD99EA96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How does Laura travel?">
            <a:extLst>
              <a:ext uri="{FF2B5EF4-FFF2-40B4-BE49-F238E27FC236}">
                <a16:creationId xmlns:a16="http://schemas.microsoft.com/office/drawing/2014/main" id="{DB6A6448-E61E-4714-B41C-3759BC3407F5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How does Laura travel?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22E92128-296C-4187-820D-19C3467DDB1B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do every morning?">
            <a:extLst>
              <a:ext uri="{FF2B5EF4-FFF2-40B4-BE49-F238E27FC236}">
                <a16:creationId xmlns:a16="http://schemas.microsoft.com/office/drawing/2014/main" id="{6DB8F04D-68AF-46EC-82E8-D3283CAC219F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do every morning?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E2A8797D-352E-4A72-AF70-3B2822619D50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7_01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539730"/>
      </p:ext>
    </p:extLst>
  </p:cSld>
  <p:clrMapOvr>
    <a:masterClrMapping/>
  </p:clrMapOvr>
  <p:transition>
    <p:sndAc>
      <p:stSnd>
        <p:snd r:embed="rId5" name="kim_transition_05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FB46EB1-833F-453A-8FC2-6204FE7B37E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A359FAAC-99D9-4174-BF0B-2CC3E6AD2BA6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6">
            <a:extLst>
              <a:ext uri="{FF2B5EF4-FFF2-40B4-BE49-F238E27FC236}">
                <a16:creationId xmlns:a16="http://schemas.microsoft.com/office/drawing/2014/main" id="{2BA01B3E-1852-446B-82A1-7A83EC84BDD9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6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D2644A98-4D38-49D7-8B8C-2F50C5BCD7D7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641D9BA4-5A1B-412F-B7CE-BCFEA72B4A91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73BE887F-8909-45EC-B387-D9F08E92A10C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n do they sometimes visit their cousins?">
            <a:extLst>
              <a:ext uri="{FF2B5EF4-FFF2-40B4-BE49-F238E27FC236}">
                <a16:creationId xmlns:a16="http://schemas.microsoft.com/office/drawing/2014/main" id="{9C75E333-65E5-47B9-9884-E0368DDD7FB8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When do they sometimes visit their cousins?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91286EB0-F5DB-4FD3-84E6-2E2A4CE0722E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do at weekends?">
            <a:extLst>
              <a:ext uri="{FF2B5EF4-FFF2-40B4-BE49-F238E27FC236}">
                <a16:creationId xmlns:a16="http://schemas.microsoft.com/office/drawing/2014/main" id="{A1248C2B-69B1-4B86-B45B-EB2EBBECAF3B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do at weekends?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FAFF0E76-23C9-4D6E-84C6-7418877607FD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7_02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096541"/>
      </p:ext>
    </p:extLst>
  </p:cSld>
  <p:clrMapOvr>
    <a:masterClrMapping/>
  </p:clrMapOvr>
  <p:transition>
    <p:sndAc>
      <p:stSnd>
        <p:snd r:embed="rId5" name="kim_transition_06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24B053D-B5A4-4725-B6A1-2B26CCAF7A3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99C72E10-3B67-459E-BBD2-3E5762A64CAC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7">
            <a:extLst>
              <a:ext uri="{FF2B5EF4-FFF2-40B4-BE49-F238E27FC236}">
                <a16:creationId xmlns:a16="http://schemas.microsoft.com/office/drawing/2014/main" id="{1A2C85DB-D91D-4DC6-B965-24055921DCF2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7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1B191DB8-5A99-4435-BED0-A4B9F854E4CA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88DD51F3-401F-4CD3-9D80-78275898B841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24804234-E50E-45D7-B274-811486B23587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o reads a book?">
            <a:extLst>
              <a:ext uri="{FF2B5EF4-FFF2-40B4-BE49-F238E27FC236}">
                <a16:creationId xmlns:a16="http://schemas.microsoft.com/office/drawing/2014/main" id="{C866E779-CC37-465D-9FA9-2DD465553F68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Who reads a book?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3D00851E-29FC-4263-B42C-BC7326771D38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like to read?">
            <a:extLst>
              <a:ext uri="{FF2B5EF4-FFF2-40B4-BE49-F238E27FC236}">
                <a16:creationId xmlns:a16="http://schemas.microsoft.com/office/drawing/2014/main" id="{7C544509-E649-4263-9F1B-ADA8DE896C41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like to read?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08B6AF22-9C84-4AE6-B6FF-705EB9081531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7_03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192406"/>
      </p:ext>
    </p:extLst>
  </p:cSld>
  <p:clrMapOvr>
    <a:masterClrMapping/>
  </p:clrMapOvr>
  <p:transition>
    <p:sndAc>
      <p:stSnd>
        <p:snd r:embed="rId5" name="kim_transition_07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09ED66F-7583-46F3-A0EB-346B780ECBC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37DA9BB7-AEFD-4129-8B41-ED8E13BCF8A1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8">
            <a:extLst>
              <a:ext uri="{FF2B5EF4-FFF2-40B4-BE49-F238E27FC236}">
                <a16:creationId xmlns:a16="http://schemas.microsoft.com/office/drawing/2014/main" id="{CDF5C9CE-05F6-4B85-8B16-BEFBCB2F5A35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8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246012C4-2CF1-4865-AE1A-AA33D7D56CB7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F39DF04A-41B4-4F59-9A26-55CE73EFAF33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C42E2D15-1F73-4ACB-A1E1-5F95549733D8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n do the children enjoy playing games?">
            <a:extLst>
              <a:ext uri="{FF2B5EF4-FFF2-40B4-BE49-F238E27FC236}">
                <a16:creationId xmlns:a16="http://schemas.microsoft.com/office/drawing/2014/main" id="{ABD188F2-C576-418C-A254-526AF101BE0E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When do the children enjoy playing games?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C7AEFBC3-1C96-4AF0-89E9-0DF26B793F2A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like to do after school or work?">
            <a:extLst>
              <a:ext uri="{FF2B5EF4-FFF2-40B4-BE49-F238E27FC236}">
                <a16:creationId xmlns:a16="http://schemas.microsoft.com/office/drawing/2014/main" id="{D2100443-4440-47AC-B9C0-7B0CB4FA8ED8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like to do after school or work?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CC84E421-013A-4E6F-A0C3-7F851EB76273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7_04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321599"/>
      </p:ext>
    </p:extLst>
  </p:cSld>
  <p:clrMapOvr>
    <a:masterClrMapping/>
  </p:clrMapOvr>
  <p:transition>
    <p:sndAc>
      <p:stSnd>
        <p:snd r:embed="rId5" name="kim_transition_08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0A9ACC0-3E6B-4A5A-81F6-006BC1EE5E8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692772B2-6D76-49FA-8407-38E417EA48B4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9">
            <a:extLst>
              <a:ext uri="{FF2B5EF4-FFF2-40B4-BE49-F238E27FC236}">
                <a16:creationId xmlns:a16="http://schemas.microsoft.com/office/drawing/2014/main" id="{4E4A1CCA-2F9E-470A-A47A-A7EDFAF45581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9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A206654D-0E2C-41D7-84B5-705678423FD8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1AEA41BF-4EEF-4502-A4A4-7BC8AAD849F9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1FDEE0C0-FA23-4A98-B9F4-8EC31691E504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n does the speaker carry an umbrella?">
            <a:extLst>
              <a:ext uri="{FF2B5EF4-FFF2-40B4-BE49-F238E27FC236}">
                <a16:creationId xmlns:a16="http://schemas.microsoft.com/office/drawing/2014/main" id="{78A32557-AC2B-40C0-985F-1D3578ED683F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When does the speaker carry an umbrella?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73C28865-4994-4E0E-A3A9-19FF9518166B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Do you like winter?">
            <a:extLst>
              <a:ext uri="{FF2B5EF4-FFF2-40B4-BE49-F238E27FC236}">
                <a16:creationId xmlns:a16="http://schemas.microsoft.com/office/drawing/2014/main" id="{D3C3D6D5-6BDA-4B28-B931-530FC6A2DA40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Do you like winter?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117E959B-B3EB-493A-B511-6854B9473908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7_06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951710"/>
      </p:ext>
    </p:extLst>
  </p:cSld>
  <p:clrMapOvr>
    <a:masterClrMapping/>
  </p:clrMapOvr>
  <p:transition>
    <p:sndAc>
      <p:stSnd>
        <p:snd r:embed="rId5" name="kim_transition_09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784F721-1A38-4751-AA67-1AE9A336714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4193DB6F-3373-4C57-97E3-885F3D6C64FD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10">
            <a:extLst>
              <a:ext uri="{FF2B5EF4-FFF2-40B4-BE49-F238E27FC236}">
                <a16:creationId xmlns:a16="http://schemas.microsoft.com/office/drawing/2014/main" id="{3AE2CE79-53A4-4574-8F7C-5229CBD5F2B8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10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21B04AE8-7BB7-4ACF-9AFB-36F763815847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F7092D05-105A-4012-84D0-A6E5F021C054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9A747BFE-22F5-4A7C-A518-E1D2E03673A8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n do the parents enjoy quiet walks?">
            <a:extLst>
              <a:ext uri="{FF2B5EF4-FFF2-40B4-BE49-F238E27FC236}">
                <a16:creationId xmlns:a16="http://schemas.microsoft.com/office/drawing/2014/main" id="{33BE85B6-F4E2-47AB-B1FE-D54C3E5FA2BB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When do the parents enjoy quiet walks?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35F5D37D-4BC6-4F35-9B16-DE6B99CFD1BB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like to do in the evening?">
            <a:extLst>
              <a:ext uri="{FF2B5EF4-FFF2-40B4-BE49-F238E27FC236}">
                <a16:creationId xmlns:a16="http://schemas.microsoft.com/office/drawing/2014/main" id="{CB85336E-CFBB-49F2-85AB-DD796B06D0B1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like to do in the evening?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897858FC-62CE-45EB-9228-9FA42F8F90C7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7_08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769505"/>
      </p:ext>
    </p:extLst>
  </p:cSld>
  <p:clrMapOvr>
    <a:masterClrMapping/>
  </p:clrMapOvr>
  <p:transition>
    <p:sndAc>
      <p:stSnd>
        <p:snd r:embed="rId5" name="kim_transition_10.wav"/>
      </p:stSnd>
    </p:sndAc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7628C42-1913-4A50-ABA8-D698B52FE3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40FBDCFA-5DDE-4FB0-BF02-8DDD482981DB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1 and 2">
            <a:extLst>
              <a:ext uri="{FF2B5EF4-FFF2-40B4-BE49-F238E27FC236}">
                <a16:creationId xmlns:a16="http://schemas.microsoft.com/office/drawing/2014/main" id="{54927C4E-1394-4143-86E0-5815AF8E503B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1 and 2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B64B7506-77C3-4EAA-98DB-49E84082A6E7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1">
            <a:extLst>
              <a:ext uri="{FF2B5EF4-FFF2-40B4-BE49-F238E27FC236}">
                <a16:creationId xmlns:a16="http://schemas.microsoft.com/office/drawing/2014/main" id="{0C77CDD3-CCB4-46C7-A7D6-89C581C8EE4F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1</a:t>
            </a:r>
          </a:p>
        </p:txBody>
      </p:sp>
      <p:sp>
        <p:nvSpPr>
          <p:cNvPr id="6" name="The teacher checks it.">
            <a:extLst>
              <a:ext uri="{FF2B5EF4-FFF2-40B4-BE49-F238E27FC236}">
                <a16:creationId xmlns:a16="http://schemas.microsoft.com/office/drawing/2014/main" id="{65959A86-5D6E-4649-AC22-7786C2B4A1BF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The teacher checks it.</a:t>
            </a:r>
          </a:p>
        </p:txBody>
      </p:sp>
      <p:sp>
        <p:nvSpPr>
          <p:cNvPr id="7" name="Personal example: I do it after school.">
            <a:extLst>
              <a:ext uri="{FF2B5EF4-FFF2-40B4-BE49-F238E27FC236}">
                <a16:creationId xmlns:a16="http://schemas.microsoft.com/office/drawing/2014/main" id="{8893D058-6956-42A9-ADA2-06FFCB7D4A3D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do it after school.</a:t>
            </a:r>
          </a:p>
        </p:txBody>
      </p:sp>
      <p:sp>
        <p:nvSpPr>
          <p:cNvPr id="8" name="Activity 2">
            <a:extLst>
              <a:ext uri="{FF2B5EF4-FFF2-40B4-BE49-F238E27FC236}">
                <a16:creationId xmlns:a16="http://schemas.microsoft.com/office/drawing/2014/main" id="{109B5C0D-9A2D-4322-A42E-3C6957D97253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2</a:t>
            </a:r>
          </a:p>
        </p:txBody>
      </p:sp>
      <p:sp>
        <p:nvSpPr>
          <p:cNvPr id="9" name="On foot.">
            <a:extLst>
              <a:ext uri="{FF2B5EF4-FFF2-40B4-BE49-F238E27FC236}">
                <a16:creationId xmlns:a16="http://schemas.microsoft.com/office/drawing/2014/main" id="{22B4F5F5-F7CF-4B83-A107-E403A73E29BB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On foot.</a:t>
            </a:r>
          </a:p>
        </p:txBody>
      </p:sp>
      <p:sp>
        <p:nvSpPr>
          <p:cNvPr id="10" name="Personal example: Yes, I do.">
            <a:extLst>
              <a:ext uri="{FF2B5EF4-FFF2-40B4-BE49-F238E27FC236}">
                <a16:creationId xmlns:a16="http://schemas.microsoft.com/office/drawing/2014/main" id="{900DD3DA-FFE2-4CAC-AB3B-EEF07CFB4467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Yes, I do.</a:t>
            </a:r>
          </a:p>
        </p:txBody>
      </p:sp>
    </p:spTree>
    <p:extLst>
      <p:ext uri="{BB962C8B-B14F-4D97-AF65-F5344CB8AC3E}">
        <p14:creationId xmlns:p14="http://schemas.microsoft.com/office/powerpoint/2010/main" val="8718939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8920B2B-C463-4AB2-9518-BE20F9A1D2E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4B69B7A2-E775-448F-8A93-D6B57D077E08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3 and 4">
            <a:extLst>
              <a:ext uri="{FF2B5EF4-FFF2-40B4-BE49-F238E27FC236}">
                <a16:creationId xmlns:a16="http://schemas.microsoft.com/office/drawing/2014/main" id="{FB5FB97B-3774-4D16-BF14-CDEC7617D8D1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3 and 4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9C8F87E4-5B32-42B0-85FB-86031EB0CA93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3">
            <a:extLst>
              <a:ext uri="{FF2B5EF4-FFF2-40B4-BE49-F238E27FC236}">
                <a16:creationId xmlns:a16="http://schemas.microsoft.com/office/drawing/2014/main" id="{D6CEFA7E-91A8-45FE-A117-4BE22E0517A3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3</a:t>
            </a:r>
          </a:p>
        </p:txBody>
      </p:sp>
      <p:sp>
        <p:nvSpPr>
          <p:cNvPr id="6" name="Every morning.">
            <a:extLst>
              <a:ext uri="{FF2B5EF4-FFF2-40B4-BE49-F238E27FC236}">
                <a16:creationId xmlns:a16="http://schemas.microsoft.com/office/drawing/2014/main" id="{B377C980-76D3-43B1-853D-9A1FFBF79214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Every morning.</a:t>
            </a:r>
          </a:p>
        </p:txBody>
      </p:sp>
      <p:sp>
        <p:nvSpPr>
          <p:cNvPr id="7" name="Personal example: I buy milk.">
            <a:extLst>
              <a:ext uri="{FF2B5EF4-FFF2-40B4-BE49-F238E27FC236}">
                <a16:creationId xmlns:a16="http://schemas.microsoft.com/office/drawing/2014/main" id="{CD1618FE-3160-4D1D-AD33-CF7613883938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buy milk.</a:t>
            </a:r>
          </a:p>
        </p:txBody>
      </p:sp>
      <p:sp>
        <p:nvSpPr>
          <p:cNvPr id="8" name="Activity 4">
            <a:extLst>
              <a:ext uri="{FF2B5EF4-FFF2-40B4-BE49-F238E27FC236}">
                <a16:creationId xmlns:a16="http://schemas.microsoft.com/office/drawing/2014/main" id="{CBB06E90-7621-48D0-87F6-B7C0F229B5CC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4</a:t>
            </a:r>
          </a:p>
        </p:txBody>
      </p:sp>
      <p:sp>
        <p:nvSpPr>
          <p:cNvPr id="9" name="After dinner.">
            <a:extLst>
              <a:ext uri="{FF2B5EF4-FFF2-40B4-BE49-F238E27FC236}">
                <a16:creationId xmlns:a16="http://schemas.microsoft.com/office/drawing/2014/main" id="{D2CCD066-F7B2-48DF-875E-B6194283EFA2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After dinner.</a:t>
            </a:r>
          </a:p>
        </p:txBody>
      </p:sp>
      <p:sp>
        <p:nvSpPr>
          <p:cNvPr id="10" name="Personal example: I listen to music.">
            <a:extLst>
              <a:ext uri="{FF2B5EF4-FFF2-40B4-BE49-F238E27FC236}">
                <a16:creationId xmlns:a16="http://schemas.microsoft.com/office/drawing/2014/main" id="{D8A02E4B-4103-4369-964E-2DE09C025193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listen to music.</a:t>
            </a:r>
          </a:p>
        </p:txBody>
      </p:sp>
    </p:spTree>
    <p:extLst>
      <p:ext uri="{BB962C8B-B14F-4D97-AF65-F5344CB8AC3E}">
        <p14:creationId xmlns:p14="http://schemas.microsoft.com/office/powerpoint/2010/main" val="428139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4167F85-F14F-4262-83C0-AFFEAF3CB53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A25DD894-FB66-44EE-8119-E852C7F76C71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5 and 6">
            <a:extLst>
              <a:ext uri="{FF2B5EF4-FFF2-40B4-BE49-F238E27FC236}">
                <a16:creationId xmlns:a16="http://schemas.microsoft.com/office/drawing/2014/main" id="{E61EFEB2-7D91-4E00-BEC8-7AAFD109B04F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5 and 6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A41D95CB-E17E-4340-A6C3-1B967CFD13F4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5">
            <a:extLst>
              <a:ext uri="{FF2B5EF4-FFF2-40B4-BE49-F238E27FC236}">
                <a16:creationId xmlns:a16="http://schemas.microsoft.com/office/drawing/2014/main" id="{2EA03126-83FB-4C1B-8E64-570EB19BD936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5</a:t>
            </a:r>
          </a:p>
        </p:txBody>
      </p:sp>
      <p:sp>
        <p:nvSpPr>
          <p:cNvPr id="6" name="By bus.">
            <a:extLst>
              <a:ext uri="{FF2B5EF4-FFF2-40B4-BE49-F238E27FC236}">
                <a16:creationId xmlns:a16="http://schemas.microsoft.com/office/drawing/2014/main" id="{5778A21E-D7D7-40D2-B53E-DDABC35C91B7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By bus.</a:t>
            </a:r>
          </a:p>
        </p:txBody>
      </p:sp>
      <p:sp>
        <p:nvSpPr>
          <p:cNvPr id="7" name="Personal example: I eat breakfast.">
            <a:extLst>
              <a:ext uri="{FF2B5EF4-FFF2-40B4-BE49-F238E27FC236}">
                <a16:creationId xmlns:a16="http://schemas.microsoft.com/office/drawing/2014/main" id="{7C19A86F-A520-4178-A264-8184DC7B9BD4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eat breakfast.</a:t>
            </a:r>
          </a:p>
        </p:txBody>
      </p:sp>
      <p:sp>
        <p:nvSpPr>
          <p:cNvPr id="8" name="Activity 6">
            <a:extLst>
              <a:ext uri="{FF2B5EF4-FFF2-40B4-BE49-F238E27FC236}">
                <a16:creationId xmlns:a16="http://schemas.microsoft.com/office/drawing/2014/main" id="{7235CADA-164A-434F-BF7B-621E530F2C89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6</a:t>
            </a:r>
          </a:p>
        </p:txBody>
      </p:sp>
      <p:sp>
        <p:nvSpPr>
          <p:cNvPr id="9" name="At weekends.">
            <a:extLst>
              <a:ext uri="{FF2B5EF4-FFF2-40B4-BE49-F238E27FC236}">
                <a16:creationId xmlns:a16="http://schemas.microsoft.com/office/drawing/2014/main" id="{BF5ABF8F-8272-4A18-A61C-A496067BD93F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At weekends.</a:t>
            </a:r>
          </a:p>
        </p:txBody>
      </p:sp>
      <p:sp>
        <p:nvSpPr>
          <p:cNvPr id="10" name="Personal example: I play with my friends.">
            <a:extLst>
              <a:ext uri="{FF2B5EF4-FFF2-40B4-BE49-F238E27FC236}">
                <a16:creationId xmlns:a16="http://schemas.microsoft.com/office/drawing/2014/main" id="{94F27291-5D1E-48BF-8468-5BD0A7B9A81E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play with my friends.</a:t>
            </a:r>
          </a:p>
        </p:txBody>
      </p:sp>
    </p:spTree>
    <p:extLst>
      <p:ext uri="{BB962C8B-B14F-4D97-AF65-F5344CB8AC3E}">
        <p14:creationId xmlns:p14="http://schemas.microsoft.com/office/powerpoint/2010/main" val="3151120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109D141-C332-42E7-B31B-665FCE645A5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5240C98D-17CD-46AD-93BF-7255F28FF17E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7 and 8">
            <a:extLst>
              <a:ext uri="{FF2B5EF4-FFF2-40B4-BE49-F238E27FC236}">
                <a16:creationId xmlns:a16="http://schemas.microsoft.com/office/drawing/2014/main" id="{81340FEA-BABB-475C-8BA5-18B2D0177024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7 and 8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9CB0FE8F-1E83-4752-9546-F8EF540EE056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7">
            <a:extLst>
              <a:ext uri="{FF2B5EF4-FFF2-40B4-BE49-F238E27FC236}">
                <a16:creationId xmlns:a16="http://schemas.microsoft.com/office/drawing/2014/main" id="{D35A2D09-944F-43FD-8126-D7E5BCD740FB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7</a:t>
            </a:r>
          </a:p>
        </p:txBody>
      </p:sp>
      <p:sp>
        <p:nvSpPr>
          <p:cNvPr id="6" name="Emily reads a book.">
            <a:extLst>
              <a:ext uri="{FF2B5EF4-FFF2-40B4-BE49-F238E27FC236}">
                <a16:creationId xmlns:a16="http://schemas.microsoft.com/office/drawing/2014/main" id="{0CB72AD4-119E-4A98-85A0-699564C679A4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Emily reads a book.</a:t>
            </a:r>
          </a:p>
        </p:txBody>
      </p:sp>
      <p:sp>
        <p:nvSpPr>
          <p:cNvPr id="7" name="Personal example: I like to read stories.">
            <a:extLst>
              <a:ext uri="{FF2B5EF4-FFF2-40B4-BE49-F238E27FC236}">
                <a16:creationId xmlns:a16="http://schemas.microsoft.com/office/drawing/2014/main" id="{582234DC-EC17-4230-B0B0-304D8E8E5C8E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like to read stories.</a:t>
            </a:r>
          </a:p>
        </p:txBody>
      </p:sp>
      <p:sp>
        <p:nvSpPr>
          <p:cNvPr id="8" name="Activity 8">
            <a:extLst>
              <a:ext uri="{FF2B5EF4-FFF2-40B4-BE49-F238E27FC236}">
                <a16:creationId xmlns:a16="http://schemas.microsoft.com/office/drawing/2014/main" id="{E78EE696-1178-4BB2-B8CB-8B7D4AE03959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8</a:t>
            </a:r>
          </a:p>
        </p:txBody>
      </p:sp>
      <p:sp>
        <p:nvSpPr>
          <p:cNvPr id="9" name="After school.">
            <a:extLst>
              <a:ext uri="{FF2B5EF4-FFF2-40B4-BE49-F238E27FC236}">
                <a16:creationId xmlns:a16="http://schemas.microsoft.com/office/drawing/2014/main" id="{CD5D6F04-40FB-477A-A32F-96DD43993C44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After school.</a:t>
            </a:r>
          </a:p>
        </p:txBody>
      </p:sp>
      <p:sp>
        <p:nvSpPr>
          <p:cNvPr id="10" name="Personal example: I like to listen to music.">
            <a:extLst>
              <a:ext uri="{FF2B5EF4-FFF2-40B4-BE49-F238E27FC236}">
                <a16:creationId xmlns:a16="http://schemas.microsoft.com/office/drawing/2014/main" id="{8F2E32BC-921B-47FD-A3B0-683272CDB050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like to listen to music.</a:t>
            </a:r>
          </a:p>
        </p:txBody>
      </p:sp>
    </p:spTree>
    <p:extLst>
      <p:ext uri="{BB962C8B-B14F-4D97-AF65-F5344CB8AC3E}">
        <p14:creationId xmlns:p14="http://schemas.microsoft.com/office/powerpoint/2010/main" val="491519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8D9C6AA-B915-49B0-B910-E09830D30FA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FA751AB9-7CDC-4CD2-9F0D-A772F89C775B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9 and 10">
            <a:extLst>
              <a:ext uri="{FF2B5EF4-FFF2-40B4-BE49-F238E27FC236}">
                <a16:creationId xmlns:a16="http://schemas.microsoft.com/office/drawing/2014/main" id="{50535F6C-7554-47C5-B42C-26CE51162A5B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9 and 10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226D601D-D7B9-4E44-9326-047C173F753D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9">
            <a:extLst>
              <a:ext uri="{FF2B5EF4-FFF2-40B4-BE49-F238E27FC236}">
                <a16:creationId xmlns:a16="http://schemas.microsoft.com/office/drawing/2014/main" id="{0353EA20-0E1F-479B-AB2D-8FD3F0E7EBFC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9</a:t>
            </a:r>
          </a:p>
        </p:txBody>
      </p:sp>
      <p:sp>
        <p:nvSpPr>
          <p:cNvPr id="6" name="In winter.">
            <a:extLst>
              <a:ext uri="{FF2B5EF4-FFF2-40B4-BE49-F238E27FC236}">
                <a16:creationId xmlns:a16="http://schemas.microsoft.com/office/drawing/2014/main" id="{567BA9B1-0762-453D-8046-10526FE67036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In winter.</a:t>
            </a:r>
          </a:p>
        </p:txBody>
      </p:sp>
      <p:sp>
        <p:nvSpPr>
          <p:cNvPr id="7" name="Personal example: Yes, I do.">
            <a:extLst>
              <a:ext uri="{FF2B5EF4-FFF2-40B4-BE49-F238E27FC236}">
                <a16:creationId xmlns:a16="http://schemas.microsoft.com/office/drawing/2014/main" id="{7BD69484-C450-4A27-9883-F82679606A60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Yes, I do.</a:t>
            </a:r>
          </a:p>
        </p:txBody>
      </p:sp>
      <p:sp>
        <p:nvSpPr>
          <p:cNvPr id="8" name="Activity 10">
            <a:extLst>
              <a:ext uri="{FF2B5EF4-FFF2-40B4-BE49-F238E27FC236}">
                <a16:creationId xmlns:a16="http://schemas.microsoft.com/office/drawing/2014/main" id="{86753C17-E7E8-46C4-9DEE-97AAAB8AF1D7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10</a:t>
            </a:r>
          </a:p>
        </p:txBody>
      </p:sp>
      <p:sp>
        <p:nvSpPr>
          <p:cNvPr id="9" name="Every evening.">
            <a:extLst>
              <a:ext uri="{FF2B5EF4-FFF2-40B4-BE49-F238E27FC236}">
                <a16:creationId xmlns:a16="http://schemas.microsoft.com/office/drawing/2014/main" id="{1241E236-7557-428B-A811-07A6927CB562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Every evening.</a:t>
            </a:r>
          </a:p>
        </p:txBody>
      </p:sp>
      <p:sp>
        <p:nvSpPr>
          <p:cNvPr id="10" name="Personal example: I like to read a book.">
            <a:extLst>
              <a:ext uri="{FF2B5EF4-FFF2-40B4-BE49-F238E27FC236}">
                <a16:creationId xmlns:a16="http://schemas.microsoft.com/office/drawing/2014/main" id="{C1B8D699-90E9-465E-9F86-BF4AF5850213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like to read a book.</a:t>
            </a:r>
          </a:p>
        </p:txBody>
      </p:sp>
    </p:spTree>
    <p:extLst>
      <p:ext uri="{BB962C8B-B14F-4D97-AF65-F5344CB8AC3E}">
        <p14:creationId xmlns:p14="http://schemas.microsoft.com/office/powerpoint/2010/main" val="1976819699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970</Words>
  <Application>Microsoft Office PowerPoint</Application>
  <DocSecurity>0</DocSecurity>
  <PresentationFormat>Widescreen</PresentationFormat>
  <Paragraphs>197</Paragraphs>
  <Slides>16</Slides>
  <Notes>16</Notes>
  <HiddenSlides>0</HiddenSlides>
  <MMClips>10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Aptos</vt:lpstr>
      <vt:lpstr>Arial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BEREKET ELT Archive</dc:creator>
  <cp:lastModifiedBy>test</cp:lastModifiedBy>
  <cp:revision>1</cp:revision>
  <dcterms:created xsi:type="dcterms:W3CDTF">2026-10-27T12:32:12Z</dcterms:created>
  <dcterms:modified xsi:type="dcterms:W3CDTF">2026-10-27T16:22:39Z</dcterms:modified>
</cp:coreProperties>
</file>