
<file path=[Content_Types].xml><?xml version="1.0" encoding="utf-8"?>
<Types xmlns="http://schemas.openxmlformats.org/package/2006/content-types">
  <Default Extension="png" ContentType="image/png"/>
  <Default Extension="mp3" ContentType="audio/m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08_01</a:t>
            </a:r>
          </a:p>
          <a:p>
            <a:r>
              <a:t>Kevin feeds his dog before leaving for work.</a:t>
            </a:r>
          </a:p>
          <a:p>
            <a:r>
              <a:t>Comprehension answer: Before leaving for work.</a:t>
            </a:r>
          </a:p>
          <a:p>
            <a:r>
              <a:t>Personal example: I give my cat food and water.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08_03</a:t>
            </a:r>
          </a:p>
          <a:p>
            <a:r>
              <a:t>Emma bought a new jacket at the market.</a:t>
            </a:r>
          </a:p>
          <a:p>
            <a:r>
              <a:t>Comprehension answer: She bought a new jacket.</a:t>
            </a:r>
          </a:p>
          <a:p>
            <a:r>
              <a:t>Personal example: I bought a blue shirt at the weekend.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08_04</a:t>
            </a:r>
          </a:p>
          <a:p>
            <a:r>
              <a:t>The mechanic repairs old bicycles in his workshop.</a:t>
            </a:r>
          </a:p>
          <a:p>
            <a:r>
              <a:t>Comprehension answer: He repairs old bicycles.</a:t>
            </a:r>
          </a:p>
          <a:p>
            <a:r>
              <a:t>Personal example: I ask someone to help me fix it.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08_06</a:t>
            </a:r>
          </a:p>
          <a:p>
            <a:r>
              <a:t>A passenger forgot his suitcase on the train.</a:t>
            </a:r>
          </a:p>
          <a:p>
            <a:r>
              <a:t>Comprehension answer: He forgot his suitcase.</a:t>
            </a:r>
          </a:p>
          <a:p>
            <a:r>
              <a:t>Personal example: I check that I have my bag and my phone.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08_07</a:t>
            </a:r>
          </a:p>
          <a:p>
            <a:r>
              <a:t>Several customers are waiting outside the busy café.</a:t>
            </a:r>
          </a:p>
          <a:p>
            <a:r>
              <a:t>Comprehension answer: They are outside the café.</a:t>
            </a:r>
          </a:p>
          <a:p>
            <a:r>
              <a:t>Personal example: I waited for a bus yesterday. It arrived ten minutes later.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08_08</a:t>
            </a:r>
          </a:p>
          <a:p>
            <a:r>
              <a:t>Helen enjoys listening to music while cooking dinner.</a:t>
            </a:r>
          </a:p>
          <a:p>
            <a:r>
              <a:t>Comprehension answer: While cooking dinner.</a:t>
            </a:r>
          </a:p>
          <a:p>
            <a:r>
              <a:t>Personal example: I like to draw while I listen to music.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09_02</a:t>
            </a:r>
          </a:p>
          <a:p>
            <a:r>
              <a:t>Lucy enjoys taking photographs during her weekend trips abroad.</a:t>
            </a:r>
          </a:p>
          <a:p>
            <a:r>
              <a:t>Comprehension answer: She enjoys taking photographs.</a:t>
            </a:r>
          </a:p>
          <a:p>
            <a:r>
              <a:t>Personal example: I like taking photographs of trees and flowers.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09_03</a:t>
            </a:r>
          </a:p>
          <a:p>
            <a:r>
              <a:t>Robert takes careful notes during important meetings at work.</a:t>
            </a:r>
          </a:p>
          <a:p>
            <a:r>
              <a:t>Comprehension answer: At work.</a:t>
            </a:r>
          </a:p>
          <a:p>
            <a:r>
              <a:t>Personal example: I write short notes in a notebook.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09_04</a:t>
            </a:r>
          </a:p>
          <a:p>
            <a:r>
              <a:t>Two hikers follow a narrow path through the forest.</a:t>
            </a:r>
          </a:p>
          <a:p>
            <a:r>
              <a:t>Comprehension answer: They are walking through the forest.</a:t>
            </a:r>
          </a:p>
          <a:p>
            <a:r>
              <a:t>Personal example: I enjoy walking in the park because it is quiet.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09_05</a:t>
            </a:r>
          </a:p>
          <a:p>
            <a:r>
              <a:t>The chef shows new workers how to prepare soup.</a:t>
            </a:r>
          </a:p>
          <a:p>
            <a:r>
              <a:t>Comprehension answer: The chef shows them.</a:t>
            </a:r>
          </a:p>
          <a:p>
            <a:r>
              <a:t>Personal example: I can make a sandwich. First, I put cheese on some bread.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60A78890-5AA3-4956-8FC3-67104B32E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5D9C810D-6553-4D4B-9F7A-20E8FF8324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9CA79823-4CCA-46F2-B5F5-A777A2942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43ED50C4-E641-4BE8-967E-DB843A300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4871E889-162C-4BC4-9A9E-FBBEE0C90B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3ED9E958-4484-4481-813E-D4B907AB1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28F3CA0D-AE50-48D2-BF1D-13F49C686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CBE25921-AB82-4A4F-B4AA-228F6C86EEF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52937C79-1446-4761-87DF-9DA691882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5B067A36-1FE4-433C-88D8-3CEB916E1E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pn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.png"/><Relationship Id="rId5" Type="http://schemas.openxmlformats.org/officeDocument/2006/relationships/audio" Target="../media/audio2.wav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.png"/><Relationship Id="rId5" Type="http://schemas.openxmlformats.org/officeDocument/2006/relationships/audio" Target="../media/audio3.wav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.png"/><Relationship Id="rId5" Type="http://schemas.openxmlformats.org/officeDocument/2006/relationships/audio" Target="../media/audio4.wav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.png"/><Relationship Id="rId5" Type="http://schemas.openxmlformats.org/officeDocument/2006/relationships/audio" Target="../media/audio5.wav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.png"/><Relationship Id="rId5" Type="http://schemas.openxmlformats.org/officeDocument/2006/relationships/audio" Target="../media/audio6.wav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.png"/><Relationship Id="rId5" Type="http://schemas.openxmlformats.org/officeDocument/2006/relationships/audio" Target="../media/audio7.wav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.png"/><Relationship Id="rId5" Type="http://schemas.openxmlformats.org/officeDocument/2006/relationships/audio" Target="../media/audio8.wav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1.png"/><Relationship Id="rId5" Type="http://schemas.openxmlformats.org/officeDocument/2006/relationships/audio" Target="../media/audio9.wav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1.png"/><Relationship Id="rId5" Type="http://schemas.openxmlformats.org/officeDocument/2006/relationships/audio" Target="../media/audio10.wav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7DA2733-6B37-47A5-89AE-A4675F371AB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05747E30-8028-493F-B3A8-EEA7CF0B559F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2 Speaking Practice 1">
            <a:extLst>
              <a:ext uri="{FF2B5EF4-FFF2-40B4-BE49-F238E27FC236}">
                <a16:creationId xmlns:a16="http://schemas.microsoft.com/office/drawing/2014/main" id="{D151F1E0-5D1F-4009-B1A5-CFEFF53A8810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A2 Speaking Practice 1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12722E9E-2068-45B4-AE87-B139C01D9730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10 speaking activities">
            <a:extLst>
              <a:ext uri="{FF2B5EF4-FFF2-40B4-BE49-F238E27FC236}">
                <a16:creationId xmlns:a16="http://schemas.microsoft.com/office/drawing/2014/main" id="{44BDCA4D-65DF-4C1D-A620-9D021BDD68AE}"/>
              </a:ext>
            </a:extLst>
          </p:cNvPr>
          <p:cNvSpPr>
            <a:spLocks noGrp="1"/>
          </p:cNvSpPr>
          <p:nvPr/>
        </p:nvSpPr>
        <p:spPr>
          <a:xfrm>
            <a:off x="514350" y="2190750"/>
            <a:ext cx="57150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10 speaking activities</a:t>
            </a:r>
          </a:p>
        </p:txBody>
      </p:sp>
      <p:sp>
        <p:nvSpPr>
          <p:cNvPr id="6" name="Listen and repeat.">
            <a:extLst>
              <a:ext uri="{FF2B5EF4-FFF2-40B4-BE49-F238E27FC236}">
                <a16:creationId xmlns:a16="http://schemas.microsoft.com/office/drawing/2014/main" id="{2D4CC621-FA8D-42CA-B6DB-66E3692A527B}"/>
              </a:ext>
            </a:extLst>
          </p:cNvPr>
          <p:cNvSpPr>
            <a:spLocks noGrp="1"/>
          </p:cNvSpPr>
          <p:nvPr/>
        </p:nvSpPr>
        <p:spPr>
          <a:xfrm>
            <a:off x="514350" y="32385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7" name="Answer the question about the recording.">
            <a:extLst>
              <a:ext uri="{FF2B5EF4-FFF2-40B4-BE49-F238E27FC236}">
                <a16:creationId xmlns:a16="http://schemas.microsoft.com/office/drawing/2014/main" id="{8E979540-F195-4674-BF04-5060C2AF3F2D}"/>
              </a:ext>
            </a:extLst>
          </p:cNvPr>
          <p:cNvSpPr>
            <a:spLocks noGrp="1"/>
          </p:cNvSpPr>
          <p:nvPr/>
        </p:nvSpPr>
        <p:spPr>
          <a:xfrm>
            <a:off x="514350" y="39624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Answer the question about the recording.</a:t>
            </a:r>
          </a:p>
        </p:txBody>
      </p:sp>
      <p:sp>
        <p:nvSpPr>
          <p:cNvPr id="8" name="Then talk about yourself.">
            <a:extLst>
              <a:ext uri="{FF2B5EF4-FFF2-40B4-BE49-F238E27FC236}">
                <a16:creationId xmlns:a16="http://schemas.microsoft.com/office/drawing/2014/main" id="{D340ABF2-D8E8-4295-BF23-D80D999B6934}"/>
              </a:ext>
            </a:extLst>
          </p:cNvPr>
          <p:cNvSpPr>
            <a:spLocks noGrp="1"/>
          </p:cNvSpPr>
          <p:nvPr/>
        </p:nvSpPr>
        <p:spPr>
          <a:xfrm>
            <a:off x="514350" y="46863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Then talk about yourself.</a:t>
            </a:r>
          </a:p>
        </p:txBody>
      </p:sp>
    </p:spTree>
    <p:extLst>
      <p:ext uri="{BB962C8B-B14F-4D97-AF65-F5344CB8AC3E}">
        <p14:creationId xmlns:p14="http://schemas.microsoft.com/office/powerpoint/2010/main" val="1474635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060368B-EDBA-4788-8F2B-40EE4CFFAA9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4795CBB3-A2D0-49FD-836A-CAAC9B261CA8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1">
            <a:extLst>
              <a:ext uri="{FF2B5EF4-FFF2-40B4-BE49-F238E27FC236}">
                <a16:creationId xmlns:a16="http://schemas.microsoft.com/office/drawing/2014/main" id="{10E32D81-6063-4B10-8612-33DE86440166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1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9757810C-CC4B-429C-B1EA-34DBF9E8F84B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B270956E-A857-4402-8EF8-3E1387BDD864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80B1FDB1-CE6D-4A4A-8B82-3D485CF6E981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es Kevin feed his dog?">
            <a:extLst>
              <a:ext uri="{FF2B5EF4-FFF2-40B4-BE49-F238E27FC236}">
                <a16:creationId xmlns:a16="http://schemas.microsoft.com/office/drawing/2014/main" id="{B2CB9F05-CFBE-4560-A2F9-E1C353CCE98C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does Kevin feed his dog?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7658FAE9-D506-4EB4-B6D9-1C2F588058D5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How do you help to look after an animal?">
            <a:extLst>
              <a:ext uri="{FF2B5EF4-FFF2-40B4-BE49-F238E27FC236}">
                <a16:creationId xmlns:a16="http://schemas.microsoft.com/office/drawing/2014/main" id="{05E2ADC1-9480-473E-A32C-2935D735D140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How do you help to look after an animal?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F4E5C654-1504-4EFB-BF93-C62C96936ED0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8_01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816259"/>
      </p:ext>
    </p:extLst>
  </p:cSld>
  <p:clrMapOvr>
    <a:masterClrMapping/>
  </p:clrMapOvr>
  <p:transition>
    <p:sndAc>
      <p:stSnd>
        <p:snd r:embed="rId5" name="kim_transition_01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4D2827E-D72F-4422-AECC-B8EC9A754FA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21EBFC21-2FD0-4B44-997A-ECE9E29A0CCA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2">
            <a:extLst>
              <a:ext uri="{FF2B5EF4-FFF2-40B4-BE49-F238E27FC236}">
                <a16:creationId xmlns:a16="http://schemas.microsoft.com/office/drawing/2014/main" id="{F03615BA-D75A-4518-B477-520B25F8B50F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90BB3774-34CF-4305-9D03-F7348B7027A0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B7973A79-411E-4A5E-A5F3-93B70348CE41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9EC66E3B-7CE8-4D8C-A5A1-47BB7B71067B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did Emma buy?">
            <a:extLst>
              <a:ext uri="{FF2B5EF4-FFF2-40B4-BE49-F238E27FC236}">
                <a16:creationId xmlns:a16="http://schemas.microsoft.com/office/drawing/2014/main" id="{88B0745C-7839-4A3A-9802-4DB886C8C611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did Emma buy?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53EE43B9-FB70-48E2-959A-09BBEFF705DB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Tell us about something you bought recently.">
            <a:extLst>
              <a:ext uri="{FF2B5EF4-FFF2-40B4-BE49-F238E27FC236}">
                <a16:creationId xmlns:a16="http://schemas.microsoft.com/office/drawing/2014/main" id="{295F1827-2D5E-4051-AF91-44E2D1646736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Tell us about something you bought recently.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15E873AF-5BA7-4D44-9E09-F83F276201EB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8_03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10647"/>
      </p:ext>
    </p:extLst>
  </p:cSld>
  <p:clrMapOvr>
    <a:masterClrMapping/>
  </p:clrMapOvr>
  <p:transition>
    <p:sndAc>
      <p:stSnd>
        <p:snd r:embed="rId5" name="kim_transition_02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8DF3973-BCAD-4437-B581-1307E7F8DF9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0D463F0B-12C9-4D92-B24E-F81F74523ACF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3">
            <a:extLst>
              <a:ext uri="{FF2B5EF4-FFF2-40B4-BE49-F238E27FC236}">
                <a16:creationId xmlns:a16="http://schemas.microsoft.com/office/drawing/2014/main" id="{A90AACDB-7CDD-4572-B744-47A4B843DF3B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3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95711C16-D5E5-4648-9B4F-B8E5B96D8026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3FD38756-B144-4A5F-9DB5-541CEEAEC858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728D7070-70EC-40BC-A940-829003299407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does the mechanic repair?">
            <a:extLst>
              <a:ext uri="{FF2B5EF4-FFF2-40B4-BE49-F238E27FC236}">
                <a16:creationId xmlns:a16="http://schemas.microsoft.com/office/drawing/2014/main" id="{0386E39E-9E0E-4EDF-95EB-800959A54A96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does the mechanic repair?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BD4D1597-F9BB-4B80-9636-A019D32F1802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do when something at home is brok">
            <a:extLst>
              <a:ext uri="{FF2B5EF4-FFF2-40B4-BE49-F238E27FC236}">
                <a16:creationId xmlns:a16="http://schemas.microsoft.com/office/drawing/2014/main" id="{4AB599BC-13CC-4B97-A008-6361EA708443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do when something at home is broken?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F8656C1A-EC2C-484B-B6C7-86727AD5534B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8_04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102784"/>
      </p:ext>
    </p:extLst>
  </p:cSld>
  <p:clrMapOvr>
    <a:masterClrMapping/>
  </p:clrMapOvr>
  <p:transition>
    <p:sndAc>
      <p:stSnd>
        <p:snd r:embed="rId5" name="kim_transition_03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04C07CA-F2DA-4138-A179-4C504A51F3C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E7DE2699-A923-4061-9B26-BBC5D991282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4">
            <a:extLst>
              <a:ext uri="{FF2B5EF4-FFF2-40B4-BE49-F238E27FC236}">
                <a16:creationId xmlns:a16="http://schemas.microsoft.com/office/drawing/2014/main" id="{4F97C865-922F-43CE-A97F-3B538B216225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4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282356E1-EBC6-49AA-B6F4-057B8ED6ED74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996D6170-2C3C-4C8E-8C09-A9E913D9F17B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49577693-18A6-4D78-AB00-46B83396CD01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did the passenger forget?">
            <a:extLst>
              <a:ext uri="{FF2B5EF4-FFF2-40B4-BE49-F238E27FC236}">
                <a16:creationId xmlns:a16="http://schemas.microsoft.com/office/drawing/2014/main" id="{D14A9588-F7F8-47E1-B95F-409A9E9E348B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did the passenger forget?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02C8F4CA-0B98-4E03-9ADF-BB75C1423589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check before leaving a train or b">
            <a:extLst>
              <a:ext uri="{FF2B5EF4-FFF2-40B4-BE49-F238E27FC236}">
                <a16:creationId xmlns:a16="http://schemas.microsoft.com/office/drawing/2014/main" id="{D561E84F-D88E-439F-A2D4-4038F55261B3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check before leaving a train or bus?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3EC4EFB4-C695-470A-BC39-C624C08DF09B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8_06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059784"/>
      </p:ext>
    </p:extLst>
  </p:cSld>
  <p:clrMapOvr>
    <a:masterClrMapping/>
  </p:clrMapOvr>
  <p:transition>
    <p:sndAc>
      <p:stSnd>
        <p:snd r:embed="rId5" name="kim_transition_04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EC168A3-8A52-4093-BDAD-29A7AF1C789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E8FFAF9E-DE9C-4C5B-9A06-E6BA5F6B297C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5">
            <a:extLst>
              <a:ext uri="{FF2B5EF4-FFF2-40B4-BE49-F238E27FC236}">
                <a16:creationId xmlns:a16="http://schemas.microsoft.com/office/drawing/2014/main" id="{5A5A9E1C-7719-487A-83AF-E67721C12EEE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5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51E4A707-D297-417B-BBDF-87DAC0AA1385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52B3AE84-0348-4306-83A7-9DA951842124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61BB5A3E-8601-4AFC-BE79-A37FDC20A91F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Are the customers inside or outside the café?">
            <a:extLst>
              <a:ext uri="{FF2B5EF4-FFF2-40B4-BE49-F238E27FC236}">
                <a16:creationId xmlns:a16="http://schemas.microsoft.com/office/drawing/2014/main" id="{E2EFD041-0F54-4A78-9DC0-512273026DC8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Are the customers inside or outside the café?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D04606EB-7F34-41D4-9BD1-B6346E7EEF92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Tell us about a time you waited for something">
            <a:extLst>
              <a:ext uri="{FF2B5EF4-FFF2-40B4-BE49-F238E27FC236}">
                <a16:creationId xmlns:a16="http://schemas.microsoft.com/office/drawing/2014/main" id="{E73E84EC-0C14-4F0D-9812-9E64AA2F9A9E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Tell us about a time you waited for something.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863841E8-2044-4822-A745-38A9EAF13C60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8_07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588409"/>
      </p:ext>
    </p:extLst>
  </p:cSld>
  <p:clrMapOvr>
    <a:masterClrMapping/>
  </p:clrMapOvr>
  <p:transition>
    <p:sndAc>
      <p:stSnd>
        <p:snd r:embed="rId5" name="kim_transition_05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FEF96DA-D172-4061-A0F3-8DFD5536E26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EE93F650-C043-404C-9A1B-9309412C2526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6">
            <a:extLst>
              <a:ext uri="{FF2B5EF4-FFF2-40B4-BE49-F238E27FC236}">
                <a16:creationId xmlns:a16="http://schemas.microsoft.com/office/drawing/2014/main" id="{C11D5628-D339-4E51-99D1-521E64441992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6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08A5B28F-6E52-497E-9813-084BBD2C2CED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400ED3A8-A4F1-4A55-826F-6AD38171C5EC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B5DD2E20-E1E0-4D7B-8FC4-D6078E5D7364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es Helen listen to music?">
            <a:extLst>
              <a:ext uri="{FF2B5EF4-FFF2-40B4-BE49-F238E27FC236}">
                <a16:creationId xmlns:a16="http://schemas.microsoft.com/office/drawing/2014/main" id="{E84617EC-0270-4428-951C-28F341AD022D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does Helen listen to music?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3DFD8B3A-C1F2-4262-8A2D-B9A93E706A90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like to do while listening to mus">
            <a:extLst>
              <a:ext uri="{FF2B5EF4-FFF2-40B4-BE49-F238E27FC236}">
                <a16:creationId xmlns:a16="http://schemas.microsoft.com/office/drawing/2014/main" id="{E869C479-DDF1-4786-A1C3-6FA5666B4CAF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like to do while listening to music?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03512D76-049C-447E-8E34-C94C19826D83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8_08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279506"/>
      </p:ext>
    </p:extLst>
  </p:cSld>
  <p:clrMapOvr>
    <a:masterClrMapping/>
  </p:clrMapOvr>
  <p:transition>
    <p:sndAc>
      <p:stSnd>
        <p:snd r:embed="rId5" name="kim_transition_06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90C09B6-90A8-4B48-8674-3D7DB2E3270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79CD55D1-0135-4156-835E-615B37D068B0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7">
            <a:extLst>
              <a:ext uri="{FF2B5EF4-FFF2-40B4-BE49-F238E27FC236}">
                <a16:creationId xmlns:a16="http://schemas.microsoft.com/office/drawing/2014/main" id="{92E767F5-BB4B-4B9E-A72B-5297D3EB691A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7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13FB0B29-B936-484A-9363-2BC9DC6C4492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30E52834-D4CD-414B-A57E-4C702C207E0A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C22B6309-B762-4796-B9FC-245BFD3B155F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does Lucy enjoy doing on her trips?">
            <a:extLst>
              <a:ext uri="{FF2B5EF4-FFF2-40B4-BE49-F238E27FC236}">
                <a16:creationId xmlns:a16="http://schemas.microsoft.com/office/drawing/2014/main" id="{22E61B89-EFF0-4D67-9BEC-BD8E4815D48B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does Lucy enjoy doing on her trips?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8ADF926C-CC88-4652-8A33-27766C574C7B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like to take photographs of?">
            <a:extLst>
              <a:ext uri="{FF2B5EF4-FFF2-40B4-BE49-F238E27FC236}">
                <a16:creationId xmlns:a16="http://schemas.microsoft.com/office/drawing/2014/main" id="{6AD0FCF2-2ADD-4060-AB2C-1BD6ED4D24E2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like to take photographs of?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051E38B3-61FC-452C-BF55-9F05A51904D0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9_02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39877"/>
      </p:ext>
    </p:extLst>
  </p:cSld>
  <p:clrMapOvr>
    <a:masterClrMapping/>
  </p:clrMapOvr>
  <p:transition>
    <p:sndAc>
      <p:stSnd>
        <p:snd r:embed="rId5" name="kim_transition_07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9454B0D-FB23-4D8E-BE02-D42AA546901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A4A5D840-806E-43D7-B52F-E9E92133F1BF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8">
            <a:extLst>
              <a:ext uri="{FF2B5EF4-FFF2-40B4-BE49-F238E27FC236}">
                <a16:creationId xmlns:a16="http://schemas.microsoft.com/office/drawing/2014/main" id="{F3CB02CB-C902-4F44-8630-5B7AD87D22D9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8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EF53073D-3623-4D0A-9F41-1791F77D214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A38144CB-9BBE-4547-A6A7-F25A3AD34E09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96618613-ABEE-4D1F-A172-8A8C7389AE89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re are Robert's important meetings?">
            <a:extLst>
              <a:ext uri="{FF2B5EF4-FFF2-40B4-BE49-F238E27FC236}">
                <a16:creationId xmlns:a16="http://schemas.microsoft.com/office/drawing/2014/main" id="{5C35CDFF-2086-46CC-89A4-C6A7DE9FD9A8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Where are Robert's important meetings?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C79DAF03-815C-4F8A-A983-C7EE19C76BC4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How do you remember important information?">
            <a:extLst>
              <a:ext uri="{FF2B5EF4-FFF2-40B4-BE49-F238E27FC236}">
                <a16:creationId xmlns:a16="http://schemas.microsoft.com/office/drawing/2014/main" id="{44B1D862-C799-4A50-8EC0-7A11000283B4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How do you remember important information?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6C46ACB0-875A-40E4-B7D1-5335BD01645D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9_03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813730"/>
      </p:ext>
    </p:extLst>
  </p:cSld>
  <p:clrMapOvr>
    <a:masterClrMapping/>
  </p:clrMapOvr>
  <p:transition>
    <p:sndAc>
      <p:stSnd>
        <p:snd r:embed="rId5" name="kim_transition_08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7AFC308-DFD6-46EF-A998-F9C7BC31B79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4B9BC0EB-4EBB-49CB-8295-ACDF4A882A4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9">
            <a:extLst>
              <a:ext uri="{FF2B5EF4-FFF2-40B4-BE49-F238E27FC236}">
                <a16:creationId xmlns:a16="http://schemas.microsoft.com/office/drawing/2014/main" id="{B9789006-E1CC-40FD-89B7-1574F04FC05D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9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DA3905CC-AF12-4740-94FF-8F3826D37A3A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9B2C4D31-B578-485B-ABBC-AE55B3B3F2BB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20A1BAE9-79F2-457A-B45C-E759AB87F111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re are the two hikers walking?">
            <a:extLst>
              <a:ext uri="{FF2B5EF4-FFF2-40B4-BE49-F238E27FC236}">
                <a16:creationId xmlns:a16="http://schemas.microsoft.com/office/drawing/2014/main" id="{01F9F747-48C8-4F16-A472-0028CAF48F5C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Where are the two hikers walking?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4CD6D4AA-8E54-45C0-AE9A-DB0B8EE3AC29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ere do you enjoy walking and why?">
            <a:extLst>
              <a:ext uri="{FF2B5EF4-FFF2-40B4-BE49-F238E27FC236}">
                <a16:creationId xmlns:a16="http://schemas.microsoft.com/office/drawing/2014/main" id="{DA6649A1-C9AF-406C-AAB8-10A3755D4AD2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Where do you enjoy walking and why?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9F4D2884-6CB6-4D7A-956B-1D07D30446D0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9_04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167442"/>
      </p:ext>
    </p:extLst>
  </p:cSld>
  <p:clrMapOvr>
    <a:masterClrMapping/>
  </p:clrMapOvr>
  <p:transition>
    <p:sndAc>
      <p:stSnd>
        <p:snd r:embed="rId5" name="kim_transition_09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9E114BD-2C8E-460C-A892-5C2BB27A5D3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1B960C38-B1E4-45C0-8504-952CE7014BA6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10">
            <a:extLst>
              <a:ext uri="{FF2B5EF4-FFF2-40B4-BE49-F238E27FC236}">
                <a16:creationId xmlns:a16="http://schemas.microsoft.com/office/drawing/2014/main" id="{1517132B-4A6C-4155-881F-98B8A907D110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10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E84349FE-0984-49B1-8EB4-4CE773C96142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00061A1D-598D-4593-BA9B-E101C6C1A7BD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7EFB4466-E50D-4D7C-978A-6B8C5F28AE25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o shows the new workers how to prepare soup">
            <a:extLst>
              <a:ext uri="{FF2B5EF4-FFF2-40B4-BE49-F238E27FC236}">
                <a16:creationId xmlns:a16="http://schemas.microsoft.com/office/drawing/2014/main" id="{1B4AACF9-2980-4C97-98B1-19F3015C1329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Who shows the new workers how to prepare soup?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5162962A-DDD9-4B22-B844-4E25D6795C5C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food can you make? Explain one step.">
            <a:extLst>
              <a:ext uri="{FF2B5EF4-FFF2-40B4-BE49-F238E27FC236}">
                <a16:creationId xmlns:a16="http://schemas.microsoft.com/office/drawing/2014/main" id="{60A7FAF2-9ECB-4672-83DD-46494B39ED7C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food can you make? Explain one step.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6AE94BC4-6446-4A46-840F-EB5DF9993A02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9_05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81773"/>
      </p:ext>
    </p:extLst>
  </p:cSld>
  <p:clrMapOvr>
    <a:masterClrMapping/>
  </p:clrMapOvr>
  <p:transition>
    <p:sndAc>
      <p:stSnd>
        <p:snd r:embed="rId5" name="kim_transition_10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B2BC696-8F13-41DB-81C0-87C2F8E9694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EBC10FDF-E15B-4848-B75C-ACDC1C3D2E8D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1 and 2">
            <a:extLst>
              <a:ext uri="{FF2B5EF4-FFF2-40B4-BE49-F238E27FC236}">
                <a16:creationId xmlns:a16="http://schemas.microsoft.com/office/drawing/2014/main" id="{FEADD4A1-5891-4838-9058-B39D6A634736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1 and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552B0F27-52A8-48C9-ABD9-A1CE17A7B5E2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1">
            <a:extLst>
              <a:ext uri="{FF2B5EF4-FFF2-40B4-BE49-F238E27FC236}">
                <a16:creationId xmlns:a16="http://schemas.microsoft.com/office/drawing/2014/main" id="{790F13F0-3548-4EF4-A993-9E03919A1242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1</a:t>
            </a:r>
          </a:p>
        </p:txBody>
      </p:sp>
      <p:sp>
        <p:nvSpPr>
          <p:cNvPr id="6" name="Before leaving for work.">
            <a:extLst>
              <a:ext uri="{FF2B5EF4-FFF2-40B4-BE49-F238E27FC236}">
                <a16:creationId xmlns:a16="http://schemas.microsoft.com/office/drawing/2014/main" id="{1D39FE8F-9ED5-488D-B39F-CA8BE3B180BE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Before leaving for work.</a:t>
            </a:r>
          </a:p>
        </p:txBody>
      </p:sp>
      <p:sp>
        <p:nvSpPr>
          <p:cNvPr id="7" name="Personal example: I give my cat food and wate">
            <a:extLst>
              <a:ext uri="{FF2B5EF4-FFF2-40B4-BE49-F238E27FC236}">
                <a16:creationId xmlns:a16="http://schemas.microsoft.com/office/drawing/2014/main" id="{7B921C61-3C0B-4F12-A921-8DC5A7DC066E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give my cat food and water.</a:t>
            </a:r>
          </a:p>
        </p:txBody>
      </p:sp>
      <p:sp>
        <p:nvSpPr>
          <p:cNvPr id="8" name="Activity 2">
            <a:extLst>
              <a:ext uri="{FF2B5EF4-FFF2-40B4-BE49-F238E27FC236}">
                <a16:creationId xmlns:a16="http://schemas.microsoft.com/office/drawing/2014/main" id="{3A1610D5-18CE-41E9-8ED5-DB8B8B77F025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2</a:t>
            </a:r>
          </a:p>
        </p:txBody>
      </p:sp>
      <p:sp>
        <p:nvSpPr>
          <p:cNvPr id="9" name="She bought a new jacket.">
            <a:extLst>
              <a:ext uri="{FF2B5EF4-FFF2-40B4-BE49-F238E27FC236}">
                <a16:creationId xmlns:a16="http://schemas.microsoft.com/office/drawing/2014/main" id="{B0E90684-B71D-49AC-AC65-CCFF4F6F1A0C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She bought a new jacket.</a:t>
            </a:r>
          </a:p>
        </p:txBody>
      </p:sp>
      <p:sp>
        <p:nvSpPr>
          <p:cNvPr id="10" name="Personal example: I bought a blue shirt at th">
            <a:extLst>
              <a:ext uri="{FF2B5EF4-FFF2-40B4-BE49-F238E27FC236}">
                <a16:creationId xmlns:a16="http://schemas.microsoft.com/office/drawing/2014/main" id="{739357EE-5729-4B96-97CB-6A32FB3603E4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bought a blue shirt at the weekend.</a:t>
            </a:r>
          </a:p>
        </p:txBody>
      </p:sp>
    </p:spTree>
    <p:extLst>
      <p:ext uri="{BB962C8B-B14F-4D97-AF65-F5344CB8AC3E}">
        <p14:creationId xmlns:p14="http://schemas.microsoft.com/office/powerpoint/2010/main" val="985692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F11A1F6-74C0-4F95-9F0F-E1F86D5361F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D39884BC-A3AA-40D4-960C-10C487D0C155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3 and 4">
            <a:extLst>
              <a:ext uri="{FF2B5EF4-FFF2-40B4-BE49-F238E27FC236}">
                <a16:creationId xmlns:a16="http://schemas.microsoft.com/office/drawing/2014/main" id="{0A31BDB6-5AAB-4C1E-8C80-C0A32976F54C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3 and 4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CAB20170-A4C6-4F3B-A2F4-8D6BDF1B1A6B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3">
            <a:extLst>
              <a:ext uri="{FF2B5EF4-FFF2-40B4-BE49-F238E27FC236}">
                <a16:creationId xmlns:a16="http://schemas.microsoft.com/office/drawing/2014/main" id="{A3FCE9E8-1B2F-4E3E-9786-6FF4039E7800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3</a:t>
            </a:r>
          </a:p>
        </p:txBody>
      </p:sp>
      <p:sp>
        <p:nvSpPr>
          <p:cNvPr id="6" name="He repairs old bicycles.">
            <a:extLst>
              <a:ext uri="{FF2B5EF4-FFF2-40B4-BE49-F238E27FC236}">
                <a16:creationId xmlns:a16="http://schemas.microsoft.com/office/drawing/2014/main" id="{BEA91085-032C-46D9-A228-CB494CB24935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He repairs old bicycles.</a:t>
            </a:r>
          </a:p>
        </p:txBody>
      </p:sp>
      <p:sp>
        <p:nvSpPr>
          <p:cNvPr id="7" name="Personal example: I ask someone to help me fi">
            <a:extLst>
              <a:ext uri="{FF2B5EF4-FFF2-40B4-BE49-F238E27FC236}">
                <a16:creationId xmlns:a16="http://schemas.microsoft.com/office/drawing/2014/main" id="{3B9900B1-7FB6-4BDB-A248-43FAA6397F63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ask someone to help me fix it.</a:t>
            </a:r>
          </a:p>
        </p:txBody>
      </p:sp>
      <p:sp>
        <p:nvSpPr>
          <p:cNvPr id="8" name="Activity 4">
            <a:extLst>
              <a:ext uri="{FF2B5EF4-FFF2-40B4-BE49-F238E27FC236}">
                <a16:creationId xmlns:a16="http://schemas.microsoft.com/office/drawing/2014/main" id="{11D78C74-7342-4432-A8F8-95BD2B830AC9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4</a:t>
            </a:r>
          </a:p>
        </p:txBody>
      </p:sp>
      <p:sp>
        <p:nvSpPr>
          <p:cNvPr id="9" name="He forgot his suitcase.">
            <a:extLst>
              <a:ext uri="{FF2B5EF4-FFF2-40B4-BE49-F238E27FC236}">
                <a16:creationId xmlns:a16="http://schemas.microsoft.com/office/drawing/2014/main" id="{236A223A-D3EE-4FC8-9A53-9A85041182ED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He forgot his suitcase.</a:t>
            </a:r>
          </a:p>
        </p:txBody>
      </p:sp>
      <p:sp>
        <p:nvSpPr>
          <p:cNvPr id="10" name="Personal example: I check that I have my bag ">
            <a:extLst>
              <a:ext uri="{FF2B5EF4-FFF2-40B4-BE49-F238E27FC236}">
                <a16:creationId xmlns:a16="http://schemas.microsoft.com/office/drawing/2014/main" id="{F1D92FD9-7DF8-4830-B46B-5FB7CE16156D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check that I have my bag and my phone.</a:t>
            </a:r>
          </a:p>
        </p:txBody>
      </p:sp>
    </p:spTree>
    <p:extLst>
      <p:ext uri="{BB962C8B-B14F-4D97-AF65-F5344CB8AC3E}">
        <p14:creationId xmlns:p14="http://schemas.microsoft.com/office/powerpoint/2010/main" val="1553697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DD839EE-9AFD-4E16-8422-2AD8B633722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C08B896C-90DF-4C28-8F94-585A9069E255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5 and 6">
            <a:extLst>
              <a:ext uri="{FF2B5EF4-FFF2-40B4-BE49-F238E27FC236}">
                <a16:creationId xmlns:a16="http://schemas.microsoft.com/office/drawing/2014/main" id="{CA3580B9-BD00-43F0-A19B-8BE03DF03C88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5 and 6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78FBC488-60DB-45AF-9244-3092C3DBA354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5">
            <a:extLst>
              <a:ext uri="{FF2B5EF4-FFF2-40B4-BE49-F238E27FC236}">
                <a16:creationId xmlns:a16="http://schemas.microsoft.com/office/drawing/2014/main" id="{81A5A279-2D63-469F-8A73-F0ADADAD3F92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5</a:t>
            </a:r>
          </a:p>
        </p:txBody>
      </p:sp>
      <p:sp>
        <p:nvSpPr>
          <p:cNvPr id="6" name="They are outside the café.">
            <a:extLst>
              <a:ext uri="{FF2B5EF4-FFF2-40B4-BE49-F238E27FC236}">
                <a16:creationId xmlns:a16="http://schemas.microsoft.com/office/drawing/2014/main" id="{5F121932-EB9E-4898-86C9-0D59385885AB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They are outside the café.</a:t>
            </a:r>
          </a:p>
        </p:txBody>
      </p:sp>
      <p:sp>
        <p:nvSpPr>
          <p:cNvPr id="7" name="Personal example: I waited for a bus yesterda">
            <a:extLst>
              <a:ext uri="{FF2B5EF4-FFF2-40B4-BE49-F238E27FC236}">
                <a16:creationId xmlns:a16="http://schemas.microsoft.com/office/drawing/2014/main" id="{9BD32030-90C3-4271-9A26-EE2E2E440C11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waited for a bus yesterday. It arrived ten minutes later.</a:t>
            </a:r>
          </a:p>
        </p:txBody>
      </p:sp>
      <p:sp>
        <p:nvSpPr>
          <p:cNvPr id="8" name="Activity 6">
            <a:extLst>
              <a:ext uri="{FF2B5EF4-FFF2-40B4-BE49-F238E27FC236}">
                <a16:creationId xmlns:a16="http://schemas.microsoft.com/office/drawing/2014/main" id="{4596566B-CE91-4450-BAEA-CDD756276DBA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6</a:t>
            </a:r>
          </a:p>
        </p:txBody>
      </p:sp>
      <p:sp>
        <p:nvSpPr>
          <p:cNvPr id="9" name="While cooking dinner.">
            <a:extLst>
              <a:ext uri="{FF2B5EF4-FFF2-40B4-BE49-F238E27FC236}">
                <a16:creationId xmlns:a16="http://schemas.microsoft.com/office/drawing/2014/main" id="{85A75041-07B7-4F84-831F-4C31C81C5550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While cooking dinner.</a:t>
            </a:r>
          </a:p>
        </p:txBody>
      </p:sp>
      <p:sp>
        <p:nvSpPr>
          <p:cNvPr id="10" name="Personal example: I like to draw while I list">
            <a:extLst>
              <a:ext uri="{FF2B5EF4-FFF2-40B4-BE49-F238E27FC236}">
                <a16:creationId xmlns:a16="http://schemas.microsoft.com/office/drawing/2014/main" id="{DF733323-EA74-4E50-9BEA-BD5C8B345483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to draw while I listen to music.</a:t>
            </a:r>
          </a:p>
        </p:txBody>
      </p:sp>
    </p:spTree>
    <p:extLst>
      <p:ext uri="{BB962C8B-B14F-4D97-AF65-F5344CB8AC3E}">
        <p14:creationId xmlns:p14="http://schemas.microsoft.com/office/powerpoint/2010/main" val="2018333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FF00F00-57D1-41CA-A1EE-B7A9AD498E7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C4278B5E-67D4-49E4-B1D6-741672A3F2B4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7 and 8">
            <a:extLst>
              <a:ext uri="{FF2B5EF4-FFF2-40B4-BE49-F238E27FC236}">
                <a16:creationId xmlns:a16="http://schemas.microsoft.com/office/drawing/2014/main" id="{4E488BF4-FC63-43DB-A6F9-AD119D8324B4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7 and 8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A292535C-184C-4827-B1D4-53FD87599B72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7">
            <a:extLst>
              <a:ext uri="{FF2B5EF4-FFF2-40B4-BE49-F238E27FC236}">
                <a16:creationId xmlns:a16="http://schemas.microsoft.com/office/drawing/2014/main" id="{6C4208EF-3967-4C27-8711-981663EAAD6B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7</a:t>
            </a:r>
          </a:p>
        </p:txBody>
      </p:sp>
      <p:sp>
        <p:nvSpPr>
          <p:cNvPr id="6" name="She enjoys taking photographs.">
            <a:extLst>
              <a:ext uri="{FF2B5EF4-FFF2-40B4-BE49-F238E27FC236}">
                <a16:creationId xmlns:a16="http://schemas.microsoft.com/office/drawing/2014/main" id="{31EC404C-0C8D-48BC-8913-DD4D606FA1B0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She enjoys taking photographs.</a:t>
            </a:r>
          </a:p>
        </p:txBody>
      </p:sp>
      <p:sp>
        <p:nvSpPr>
          <p:cNvPr id="7" name="Personal example: I like taking photographs o">
            <a:extLst>
              <a:ext uri="{FF2B5EF4-FFF2-40B4-BE49-F238E27FC236}">
                <a16:creationId xmlns:a16="http://schemas.microsoft.com/office/drawing/2014/main" id="{4382D48B-61E5-400C-AE99-911E4DF602A3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taking photographs of trees and flowers.</a:t>
            </a:r>
          </a:p>
        </p:txBody>
      </p:sp>
      <p:sp>
        <p:nvSpPr>
          <p:cNvPr id="8" name="Activity 8">
            <a:extLst>
              <a:ext uri="{FF2B5EF4-FFF2-40B4-BE49-F238E27FC236}">
                <a16:creationId xmlns:a16="http://schemas.microsoft.com/office/drawing/2014/main" id="{2B3366FD-9244-49D4-96B4-8D7D1DE4E7B5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8</a:t>
            </a:r>
          </a:p>
        </p:txBody>
      </p:sp>
      <p:sp>
        <p:nvSpPr>
          <p:cNvPr id="9" name="At work.">
            <a:extLst>
              <a:ext uri="{FF2B5EF4-FFF2-40B4-BE49-F238E27FC236}">
                <a16:creationId xmlns:a16="http://schemas.microsoft.com/office/drawing/2014/main" id="{93EACE0D-51F1-48CF-A807-35903D1F6D1F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At work.</a:t>
            </a:r>
          </a:p>
        </p:txBody>
      </p:sp>
      <p:sp>
        <p:nvSpPr>
          <p:cNvPr id="10" name="Personal example: I write short notes in a no">
            <a:extLst>
              <a:ext uri="{FF2B5EF4-FFF2-40B4-BE49-F238E27FC236}">
                <a16:creationId xmlns:a16="http://schemas.microsoft.com/office/drawing/2014/main" id="{9BD3E55B-8B4D-444F-964C-3CBB6B160B8C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write short notes in a notebook.</a:t>
            </a:r>
          </a:p>
        </p:txBody>
      </p:sp>
    </p:spTree>
    <p:extLst>
      <p:ext uri="{BB962C8B-B14F-4D97-AF65-F5344CB8AC3E}">
        <p14:creationId xmlns:p14="http://schemas.microsoft.com/office/powerpoint/2010/main" val="1219577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4EBBE46-D75E-4347-A362-996EB396F2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30FBA7D5-8426-4EDB-83AF-07D37B382ACB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9 and 10">
            <a:extLst>
              <a:ext uri="{FF2B5EF4-FFF2-40B4-BE49-F238E27FC236}">
                <a16:creationId xmlns:a16="http://schemas.microsoft.com/office/drawing/2014/main" id="{39098317-F0BA-403F-8457-DB77052140AE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9 and 10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2DD7B96C-F1C5-438B-8833-834CF6DDFFB6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9">
            <a:extLst>
              <a:ext uri="{FF2B5EF4-FFF2-40B4-BE49-F238E27FC236}">
                <a16:creationId xmlns:a16="http://schemas.microsoft.com/office/drawing/2014/main" id="{E1AB60ED-2143-4BE9-8D03-AB76CBE289CC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9</a:t>
            </a:r>
          </a:p>
        </p:txBody>
      </p:sp>
      <p:sp>
        <p:nvSpPr>
          <p:cNvPr id="6" name="They are walking through the forest.">
            <a:extLst>
              <a:ext uri="{FF2B5EF4-FFF2-40B4-BE49-F238E27FC236}">
                <a16:creationId xmlns:a16="http://schemas.microsoft.com/office/drawing/2014/main" id="{8B72C9C9-ACC4-45C8-89C5-F7192EEB8FAF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They are walking through the forest.</a:t>
            </a:r>
          </a:p>
        </p:txBody>
      </p:sp>
      <p:sp>
        <p:nvSpPr>
          <p:cNvPr id="7" name="Personal example: I enjoy walking in the park">
            <a:extLst>
              <a:ext uri="{FF2B5EF4-FFF2-40B4-BE49-F238E27FC236}">
                <a16:creationId xmlns:a16="http://schemas.microsoft.com/office/drawing/2014/main" id="{5A46DDC2-3BF0-470A-8BFF-2BB2EC249F5C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enjoy walking in the park because it is quiet.</a:t>
            </a:r>
          </a:p>
        </p:txBody>
      </p:sp>
      <p:sp>
        <p:nvSpPr>
          <p:cNvPr id="8" name="Activity 10">
            <a:extLst>
              <a:ext uri="{FF2B5EF4-FFF2-40B4-BE49-F238E27FC236}">
                <a16:creationId xmlns:a16="http://schemas.microsoft.com/office/drawing/2014/main" id="{B5B52A5C-056B-4D56-9B7E-CACBB10A1320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10</a:t>
            </a:r>
          </a:p>
        </p:txBody>
      </p:sp>
      <p:sp>
        <p:nvSpPr>
          <p:cNvPr id="9" name="The chef shows them.">
            <a:extLst>
              <a:ext uri="{FF2B5EF4-FFF2-40B4-BE49-F238E27FC236}">
                <a16:creationId xmlns:a16="http://schemas.microsoft.com/office/drawing/2014/main" id="{E0417676-4B63-48CA-BA02-D93AA532F43B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 chef shows them.</a:t>
            </a:r>
          </a:p>
        </p:txBody>
      </p:sp>
      <p:sp>
        <p:nvSpPr>
          <p:cNvPr id="10" name="Personal example: I can make a sandwich. Firs">
            <a:extLst>
              <a:ext uri="{FF2B5EF4-FFF2-40B4-BE49-F238E27FC236}">
                <a16:creationId xmlns:a16="http://schemas.microsoft.com/office/drawing/2014/main" id="{B206BB9A-EE41-4FCE-BF92-3499CD339709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can make a sandwich. First, I put cheese on some bread.</a:t>
            </a:r>
          </a:p>
        </p:txBody>
      </p:sp>
    </p:spTree>
    <p:extLst>
      <p:ext uri="{BB962C8B-B14F-4D97-AF65-F5344CB8AC3E}">
        <p14:creationId xmlns:p14="http://schemas.microsoft.com/office/powerpoint/2010/main" val="1417617352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1143</Words>
  <Application>Microsoft Office PowerPoint</Application>
  <DocSecurity>0</DocSecurity>
  <PresentationFormat>Widescreen</PresentationFormat>
  <Paragraphs>197</Paragraphs>
  <Slides>16</Slides>
  <Notes>16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BEREKET ELT Archive</dc:creator>
  <cp:lastModifiedBy>test</cp:lastModifiedBy>
  <cp:revision>1</cp:revision>
  <dcterms:created xsi:type="dcterms:W3CDTF">2026-10-27T12:32:19Z</dcterms:created>
  <dcterms:modified xsi:type="dcterms:W3CDTF">2026-10-27T16:24:09Z</dcterms:modified>
</cp:coreProperties>
</file>