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3CAA55D9-1749-4174-BBA5-1F8BBBE0A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E19571E1-C778-4DD2-B124-48129074F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B246FBF5-728F-4142-B842-6FF28EA73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EDD30707-9401-41D1-A8C0-B5826276A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E21A3AB7-AE15-425F-9681-DB303283D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B54A7FC1-0F4E-4798-B67E-8244F15D2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634E56CB-62B4-495A-AE76-A5B90343A7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3D226FCC-2722-43EC-9576-2524B4B62DE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4EDFC08A-C62E-4B30-B852-D7899BE8D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9C8AD840-9B14-404B-BB91-62048AA40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BBBDD17-DA02-4174-ADC1-045D89D13E8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1D75F3A1-9739-4AB2-B35C-C873D361B6D0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58FD9AAB-283C-4C52-B2D5-E59D14AB395A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01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EDFB1E25-2850-4A8A-AFF1-8EB62E8E2BF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Tell a classmate about the new starting time.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0E501D3A-069F-4506-87DF-713A67C64835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85883BB9-FF94-4268-9534-A68FAD5A7876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The workshop now starts at ...</a:t>
            </a:r>
          </a:p>
        </p:txBody>
      </p:sp>
      <p:pic>
        <p:nvPicPr>
          <p:cNvPr id="9" name="Dialogue 01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7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E28232D-64EB-4E8D-9675-3E1E89787CB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67B4A655-3BF8-475D-B81D-1FD1E892CFA7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1B642830-B935-4379-B5DF-8635AF4BEF69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02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6AD51CFA-7B94-4FDC-A115-855CD8D1D3AC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Ask a question to help find the umbrella.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40F4B61B-0F0B-4B13-B107-1795186DF941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D529313E-AF97-4B14-A5B5-A7E335BDFCF7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Do you know where Lina ...?</a:t>
            </a:r>
          </a:p>
        </p:txBody>
      </p:sp>
      <p:pic>
        <p:nvPicPr>
          <p:cNvPr id="9" name="Dialogue 02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8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C5A4011-0D2B-45E9-9647-6CE7873FCD8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264BEF3B-E7F1-470F-B97D-20E49814CDEA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22C86BC9-FA0B-4AD3-8769-D438869D69B9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03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BBCFDC11-0E7C-4FB1-A2C5-66385674FBB6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Explain to a new arrival why everyone is waiting.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F525ED20-402D-4DA2-8C8D-D159A3FE8A3D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44C9D274-B33C-4901-9887-9F0633ECB012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We can't go in yet because ...</a:t>
            </a:r>
          </a:p>
        </p:txBody>
      </p:sp>
      <p:pic>
        <p:nvPicPr>
          <p:cNvPr id="9" name="Dialogue 03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54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71AE8D0-8B37-4994-827D-A99DB533DD2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48BC8B30-9951-4245-8B43-531C1A4BAB75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2E3F0020-0975-4C68-B9D6-5D69CD1CF512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04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78D2B3C2-6FB6-4C6D-9C3E-AE92590A7564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Reply politely to the new plan for sending the notes.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C548C843-F75B-401C-AD6F-9D61E3F475C8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EF98F4E0-6459-4F58-AAEA-27F000ED36C8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Tomorrow morning is ...</a:t>
            </a:r>
          </a:p>
        </p:txBody>
      </p:sp>
      <p:pic>
        <p:nvPicPr>
          <p:cNvPr id="9" name="Dialogue 04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0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A1653A0-61A4-4C57-AD91-012314CD0F5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ED8D48E4-6404-4872-AE05-0032B9438EF3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C0A1DAB1-AD90-469A-861B-67A394326857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05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95168EF2-1C9F-4D4E-9750-F7D4386AA535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Refuse more soup politely and give a reason.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A237DE95-DAD4-4BD9-8250-71F0CE10E313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D5455715-698B-400E-BD4A-BE33D3B5573A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Thank you, but ...</a:t>
            </a:r>
          </a:p>
        </p:txBody>
      </p:sp>
      <p:pic>
        <p:nvPicPr>
          <p:cNvPr id="9" name="Dialogue 05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7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B588E99-2459-4ECE-8233-2F0E1D44C51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C9F2D61B-A4CD-427E-9406-0F6EA8EDBF6C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1136CCAD-C751-4381-B920-CE6B3415216D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06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D5A1D9D3-3B99-4881-A40E-891E109029A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Ask the teacher to replay the part you missed.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A5D44D03-B428-4B25-9C5B-1B30FD116DB1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18858A93-BF9F-41BC-BF6F-26EA570588FA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Could you play ... again, please?</a:t>
            </a:r>
          </a:p>
        </p:txBody>
      </p:sp>
      <p:pic>
        <p:nvPicPr>
          <p:cNvPr id="9" name="Dialogue 06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2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0DBCA9F-2337-4AF0-BDC5-E776FDE0C40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A16A5DE6-2099-41BA-BC2B-641B1331CBB4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C4EC009C-B00E-4F5B-9CB6-3230C92822D5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07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AC357F40-FC59-404D-8C25-36E10D321ED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It is six on Friday. Tell a friend how much library time is left.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9F59E97E-468C-4589-85AD-D86D2537CBAF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38BF36D4-0856-4FFD-97DE-3000E79DF26A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The library closes at ..., so ...</a:t>
            </a:r>
          </a:p>
        </p:txBody>
      </p:sp>
      <p:pic>
        <p:nvPicPr>
          <p:cNvPr id="9" name="Dialogue 07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32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ECDA332-54A5-4A8A-8B37-0581B369BDA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06DECE52-21D4-475F-98E1-0351B81D0CF8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EF10756F-2D91-405B-9960-E0584C8EF2D7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08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40314419-A86F-4ED3-A155-2421597B9E4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Suggest something to do before the bus arrives.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B3F92E44-B633-4A70-A8DC-85D1F9C045F7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FEF961D5-BF7C-4060-80B1-695640B8F54D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We have half an hour. We could ...</a:t>
            </a:r>
          </a:p>
        </p:txBody>
      </p:sp>
      <p:pic>
        <p:nvPicPr>
          <p:cNvPr id="9" name="Dialogue 08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20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862A7B-7876-494C-A6AF-39485059697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E86965A5-5A84-44E9-A4A9-E3637961556A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12C0458D-D6FD-4E59-831E-2893B27043F8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09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736A996D-82E3-4210-8296-0C17E28A468E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Tell Farah what is finished and what she must do next.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58C2BD79-1BB7-4E92-A6ED-888BBAE5A7BF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1FB21A65-D42E-4401-A72E-26AB319BE861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You've already ... Now you need to ...</a:t>
            </a:r>
          </a:p>
        </p:txBody>
      </p:sp>
      <p:pic>
        <p:nvPicPr>
          <p:cNvPr id="9" name="Dialogue 09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9E56489-029B-4495-825E-1D35BC04B8E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11245BD4-5318-46C7-B0D5-92406065B70C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098A7B90-8A98-4DD3-AC9F-960F57C8E781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10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4940B519-0E8E-4828-80DB-09063A0BC73D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Say what you expect to see before watching a classroom video.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9E752971-AD56-4C6E-A7B3-9F1BF63AD044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3743B4E4-ED03-4ABA-916C-14A50E0CB6CD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 think we will see ... because ...</a:t>
            </a:r>
          </a:p>
        </p:txBody>
      </p:sp>
      <p:pic>
        <p:nvPicPr>
          <p:cNvPr id="9" name="Dialogue 10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4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0A8799-F03D-4131-8112-B6031D3F955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483E9ADB-508F-42F6-A5BE-C7DE678CBB61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048CA393-E034-4BF4-AF10-F64B2EE7D96E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11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3814CFD3-BB30-4EAD-AC42-A8655D0486C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Explain why Leo was late and what he did.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320302BA-4D52-45B5-8A32-87748BFD7A53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7D60E1A4-3921-4983-A8F5-2A8516905DC3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He missed ..., so he ...</a:t>
            </a:r>
          </a:p>
        </p:txBody>
      </p:sp>
      <p:pic>
        <p:nvPicPr>
          <p:cNvPr id="9" name="Dialogue 11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64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D9FB6E3-8CCC-4A19-99E7-A2ADD3DBB0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3FEB1E58-30BC-40EB-A31F-BDE0F96D456A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C507002B-917B-4CEA-A2F6-9E56A8DC4B04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12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3F7833A0-3ABC-4986-BAEC-5F408FCACD6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Say what Omar chooses for lunch and why.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D7BE4F34-D457-43F0-AA5F-6F570E3606F2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3F549B40-CB37-4590-A3F8-C18DC0520145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He chooses ... because ...</a:t>
            </a:r>
          </a:p>
        </p:txBody>
      </p:sp>
      <p:pic>
        <p:nvPicPr>
          <p:cNvPr id="9" name="Dialogue 12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7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0D0D27-0C8C-4C0E-AE42-41A27DB68DF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9F9EAACC-AD82-4AF2-8ECF-8724AEEF0A84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8DB75EBB-D4A6-4472-A854-552E5B1A4BB6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13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19246D40-8B98-4AB5-ABDC-B8AC037EA1AC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Explain why Ben got a new phone and what he is still learning.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2732DD9D-C398-40C2-91D8-127C8F43D17A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4302EC9F-044A-427F-8265-961DE93C607F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His old phone ... He is still ...</a:t>
            </a:r>
          </a:p>
        </p:txBody>
      </p:sp>
      <p:pic>
        <p:nvPicPr>
          <p:cNvPr id="9" name="Dialogue 13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1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082790-5A16-4E7B-9486-4DCA79BE10E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71E96D93-D592-4459-B9C1-03243FFDA6C7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5D6D49CD-4B95-4044-A627-CD491EC94E84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14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3E2E17CC-385E-425A-8708-166A63FD5D0A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Describe Sam's Saturday plan and his possible Sunday plan.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5E22965B-AD05-45BA-AAF2-51BE2AC0BDD3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9AE3D72E-E357-428B-B4AE-97FC9B9509C3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On Saturday he ... On Sunday he may ...</a:t>
            </a:r>
          </a:p>
        </p:txBody>
      </p:sp>
      <p:pic>
        <p:nvPicPr>
          <p:cNvPr id="9" name="Dialogue 14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6AB942E-2AD0-4CA3-B391-2283207BF2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2CA6047A-2233-4010-B56A-E0BA4E65791E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CE62C5DB-4298-4873-BC56-628C28426B3C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15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65631EA4-94FD-43D0-BE27-CBEEEAC0E2D1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Suggest how Lena and Arda can review words together.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36D7AAD7-41B0-4610-A86C-9CAA18DD5B74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36ADFB0D-6879-4C71-92F4-43A15C264C4C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They could take turns to ...</a:t>
            </a:r>
          </a:p>
        </p:txBody>
      </p:sp>
      <p:pic>
        <p:nvPicPr>
          <p:cNvPr id="9" name="Dialogue 15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60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CE23463-0143-4ACE-B6AA-7F006DC3C54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CC667835-CD90-4988-B4F1-3C026D07D236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AC4EF15F-E7B4-4A55-B603-929EE2C1D67F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16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9A84704D-60E4-48EE-B164-7AF33F177710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Explain why Ivy has no umbrella and how Tom helps.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2ED91621-70A5-40E6-86F2-1CD384293AA9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0D950196-D173-495B-8749-A230B39F3F46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She thought ... Tom offers ...</a:t>
            </a:r>
          </a:p>
        </p:txBody>
      </p:sp>
      <p:pic>
        <p:nvPicPr>
          <p:cNvPr id="9" name="Dialogue 16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8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D15AE01-D83E-4C93-9979-52C2823102E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CF2A5B84-FA4A-4BA8-8EC7-63B32995E02A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6CCA81D5-24EC-43A1-8477-BD06597A6C2A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17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69CD6EEA-6FEB-4042-B1FE-9669ACDC6EF4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Explain Ryan's plan for continuing the book.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0EB51A27-4A84-49B4-A40D-66A4212EDC1F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D741016F-923F-4EA9-918A-757717E11964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He will keep ... and ...</a:t>
            </a:r>
          </a:p>
        </p:txBody>
      </p:sp>
      <p:pic>
        <p:nvPicPr>
          <p:cNvPr id="9" name="Dialogue 17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6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37E9C45-DD9A-4C5E-9C87-BA3C9631D73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723AF7E6-8E31-44AD-B8A6-541DD6922775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AE743C9F-7869-419A-B15A-D8D877FD84A9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18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62F1F269-BE7F-4846-B68D-DD4F3ECAADD8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Accept Ali's help and explain what remains to be done.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5D3511EA-E0C8-4B86-AEA3-3E6610F0CC1D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24F49C27-09D4-4DC0-BBE8-E6221DD8886F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Yes, please. We still need to ...</a:t>
            </a:r>
          </a:p>
        </p:txBody>
      </p:sp>
      <p:pic>
        <p:nvPicPr>
          <p:cNvPr id="9" name="Dialogue 18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66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F4C193-2F0F-46E9-9DC2-91F77B62A2C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C9661C3D-9C3A-48D8-AB27-ADECFFCCFD26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763F1884-22DE-4D86-B584-C4B6EFD29261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19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2492C545-D80B-4E22-987A-E2C91E2B6FB5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Explain why Jade still plans to exercise.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E7E75530-2A54-40FF-80A6-8C05CD9D9760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510A7D38-EB45-4C1F-A54A-90AE5DAD3A1B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Although she is tired, ...</a:t>
            </a:r>
          </a:p>
        </p:txBody>
      </p:sp>
      <p:pic>
        <p:nvPicPr>
          <p:cNvPr id="9" name="Dialogue 19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4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F9E3893-2CAC-4850-BA57-ADE0E623273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B83DD046-0829-4F0C-8560-29083C6BFCF2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1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5346EB13-7600-461A-855C-955C289B6E49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20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7E96BF47-7BBC-43D7-8763-69759F05AAF4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Recommend a gift for Clara's sister and give a reason.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6219B5C7-4E73-4D45-A45B-CB208C4C6CC0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start like this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C64FEC9D-6B17-4709-B6EA-895EDED36A77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 ... would be useful because ...</a:t>
            </a:r>
          </a:p>
        </p:txBody>
      </p:sp>
      <p:pic>
        <p:nvPicPr>
          <p:cNvPr id="9" name="Dialogue 20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8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545</Words>
  <Application>Microsoft Office PowerPoint</Application>
  <DocSecurity>0</DocSecurity>
  <PresentationFormat>Widescreen</PresentationFormat>
  <Paragraphs>100</Paragraphs>
  <Slides>20</Slides>
  <Notes>20</Notes>
  <HiddenSlides>0</HiddenSlides>
  <MMClips>20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1</cp:revision>
  <dcterms:created xsi:type="dcterms:W3CDTF">2026-10-28T09:11:05Z</dcterms:created>
  <dcterms:modified xsi:type="dcterms:W3CDTF">2026-10-28T10:48:18Z</dcterms:modified>
</cp:coreProperties>
</file>