
<file path=[Content_Types].xml><?xml version="1.0" encoding="utf-8"?>
<Types xmlns="http://schemas.openxmlformats.org/package/2006/content-types"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71D7D73E-9872-4D22-9B2C-F945F6937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590800"/>
            <a:ext cx="9753600" cy="9906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Subtitle">
            <a:extLst>
              <a:ext uri="{FF2B5EF4-FFF2-40B4-BE49-F238E27FC236}">
                <a16:creationId xmlns:a16="http://schemas.microsoft.com/office/drawing/2014/main" id="{8FE26BA1-9863-4FE3-BD29-A351E7BD53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3771900"/>
            <a:ext cx="8534400" cy="762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title">
            <a:extLst>
              <a:ext uri="{FF2B5EF4-FFF2-40B4-BE49-F238E27FC236}">
                <a16:creationId xmlns:a16="http://schemas.microsoft.com/office/drawing/2014/main" id="{92A78FD4-EF47-4D6D-AE48-12D427F4AD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857500"/>
            <a:ext cx="9753600" cy="1143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EAE326EB-463C-4469-AC0F-6A6624DE63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Body">
            <a:extLst>
              <a:ext uri="{FF2B5EF4-FFF2-40B4-BE49-F238E27FC236}">
                <a16:creationId xmlns:a16="http://schemas.microsoft.com/office/drawing/2014/main" id="{9B94C7AF-5E9F-4A80-ADB8-1150CA8C38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108204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extLst>
              <a:ext uri="{FF2B5EF4-FFF2-40B4-BE49-F238E27FC236}">
                <a16:creationId xmlns:a16="http://schemas.microsoft.com/office/drawing/2014/main" id="{4B6CDDCA-917C-4E72-974B-C9F1CB7CD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6A49EBCD-5CA6-49A1-B626-09D472C5C1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  <p:sp>
        <p:nvSpPr>
          <p:cNvPr id="3" name="Right column">
            <a:extLst>
              <a:ext uri="{FF2B5EF4-FFF2-40B4-BE49-F238E27FC236}">
                <a16:creationId xmlns:a16="http://schemas.microsoft.com/office/drawing/2014/main" id="{6971E30C-478D-4799-B46B-A8D7BBDDC253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4770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6E875EEF-72FB-42F5-8E8F-9522818FB4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F5B4827A-4AE5-4E31-9C31-A36BD60304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7.mp3"/><Relationship Id="rId1" Type="http://schemas.microsoft.com/office/2007/relationships/media" Target="../media/media17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8.mp3"/><Relationship Id="rId1" Type="http://schemas.microsoft.com/office/2007/relationships/media" Target="../media/media18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9.mp3"/><Relationship Id="rId1" Type="http://schemas.microsoft.com/office/2007/relationships/media" Target="../media/media19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0.mp3"/><Relationship Id="rId1" Type="http://schemas.microsoft.com/office/2007/relationships/media" Target="../media/media20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978E045-BD3C-4F67-B654-95543627E59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9A3BEE9E-5E84-4B1B-9855-A49142074C10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2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C96B5958-9F7C-4DF1-A7C3-3B8F564ACA0D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01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509A0394-0C2D-46B5-B10D-52E33E330C92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Plan a short workshop with a partner. Agree on a time and place.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BEFE513D-AD8B-4BC6-85D3-73110EF61F68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Useful language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5EF97FB0-93CB-4D41-9E68-8697AD3099CA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When shall we start? / Let's meet at ...</a:t>
            </a:r>
          </a:p>
        </p:txBody>
      </p:sp>
      <p:pic>
        <p:nvPicPr>
          <p:cNvPr id="9" name="Dialogue 01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627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FD24B15-A772-48EC-A150-E17AD3BCBDD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6862BCE9-7C37-4E75-B467-810D160616A0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2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9FF9A83B-DC10-47BE-B6DC-D83E39C16FC0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02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CE7F71FD-F6F8-447E-9D64-725A4B70A5DF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Role-play lending something to a friend. Agree when to return it.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F8F9AAB0-E2A7-46C9-A0D9-77B6F7425CBB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Useful language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7C791E97-29D1-4582-8D5F-5E9DF7A0F339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Could I borrow ...? / Please return it ...</a:t>
            </a:r>
          </a:p>
        </p:txBody>
      </p:sp>
      <p:pic>
        <p:nvPicPr>
          <p:cNvPr id="9" name="Dialogue 02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752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A6A06B5-FDC1-4BFC-A09F-865AE4E20BD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E11D88CB-FD13-4755-8FDB-D3F9BAF08135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2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49FF0F42-9429-40C8-93E7-AAA0CEBF38CC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03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58F7F8E9-0ED2-41BD-A65D-BCE80E9B6024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You need a room, but another group is using it. Agree on a plan.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EF6AF2F3-D6F9-401F-A62E-7901F69DE7A2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Useful language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072CDBBB-0AB2-4A62-A1B9-97370EDC5ECE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We could ... while we wait.</a:t>
            </a:r>
          </a:p>
        </p:txBody>
      </p:sp>
      <p:pic>
        <p:nvPicPr>
          <p:cNvPr id="9" name="Dialogue 03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49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23394C5-6759-4064-9A52-6F0C4CFDFFF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6674F17E-6A1C-43BD-9A2F-94DF24D4C8E1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2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76C69804-1103-4CF2-A1F1-65864A08CFA2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04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BF2445E4-9863-473C-8C52-8DD3C6D9DA56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Ask a partner for something. Your partner suggests a different time.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1D16B1DF-2260-4DBB-B227-7C4D291974FE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Useful language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7C4011EB-882E-4B97-BBC7-5158153481EB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Could you ...? / I can't ..., but I can ...</a:t>
            </a:r>
          </a:p>
        </p:txBody>
      </p:sp>
      <p:pic>
        <p:nvPicPr>
          <p:cNvPr id="9" name="Dialogue 04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517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F2027A4-EF39-402E-93E3-B61F8DA2F61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85B65139-FBBC-43A1-B3BC-C59F4B3D556A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2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D56884C6-83E6-4B06-BDD9-3F285DC67335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05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DE441A93-4FBD-4E3C-9362-72C65882AA56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Role-play a meal. Offer food and accept or refuse politely.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04B2B11E-D376-4675-B68F-3D9467EB5293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Useful language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D1FF0064-0F02-4851-BBB1-2F9C9405CCE4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Would you like ...? / Yes, please. / No, thank you.</a:t>
            </a:r>
          </a:p>
        </p:txBody>
      </p:sp>
      <p:pic>
        <p:nvPicPr>
          <p:cNvPr id="9" name="Dialogue 05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653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699AB5B-4982-4BE4-8727-EC5FF97F22E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8FACD1DA-7614-440D-B449-C6D503693227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2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2ADF1D5D-2B13-491F-B54F-85ADE7811173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06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85606953-777B-4442-A94B-846D6CB8515F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Describe a time when noise made listening difficult. Ask your partner a question.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3D2B9403-0CD1-4B0D-A2A2-FFA2634B3E16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Useful language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FF2C13E6-A60F-406C-B61C-7E25612A5A54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I couldn't hear ... because ...</a:t>
            </a:r>
          </a:p>
        </p:txBody>
      </p:sp>
      <p:pic>
        <p:nvPicPr>
          <p:cNvPr id="9" name="Dialogue 06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736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D1C46B6-CA78-43BE-AC5A-560EEC058C5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9E9DD6C1-B78D-4874-8460-74E863055144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2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0EB2F91D-7D14-41C3-AF56-4ECB2F13177F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07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33A1B77C-6190-46A3-A97C-4F68138C7E0F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Plan a library visit. Agree what to do and when to leave.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52C5E244-8799-4085-BECE-8AD84981F446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Useful language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EC115FEC-C623-4423-A2B5-8CF27F1A3221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Let's go at ... / We need time to ...</a:t>
            </a:r>
          </a:p>
        </p:txBody>
      </p:sp>
      <p:pic>
        <p:nvPicPr>
          <p:cNvPr id="9" name="Dialogue 07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633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877D8F7-EC40-4DBF-8050-0125A5CD86E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347A0BEE-CE21-404D-A3D3-0C955C0DC60E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2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0FA42428-5C2C-40F9-989B-F7590408711E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08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65DBF71F-EB99-4509-93D5-1146B335F3FD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You and your partner have thirty minutes to wait. Agree on an activity.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B6B778F0-B109-40C6-AD47-54CED76FDEB2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Useful language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433C3FC2-F2CA-4103-AB6B-D8AD7810B81C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I'd like to ... / What about ...?</a:t>
            </a:r>
          </a:p>
        </p:txBody>
      </p:sp>
      <p:pic>
        <p:nvPicPr>
          <p:cNvPr id="9" name="Dialogue 08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486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56FAF1B-25F2-4311-B37E-7A4AFEBCDEC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55C9BD49-886B-4963-8C4E-DBD878009CD2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2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F8BB2502-CF07-45FC-83D5-A3A993601443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09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0AA2F68F-BE7C-422E-881F-2956CFD359F4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Plan classroom posters with a partner. Decide who will do each job.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F29182F5-BEE0-468B-BA85-BD1C810833F7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Useful language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648A1CD3-5BDA-483B-9A93-BFBAD0CFAFD3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I'll ... / Could you ...?</a:t>
            </a:r>
          </a:p>
        </p:txBody>
      </p:sp>
      <p:pic>
        <p:nvPicPr>
          <p:cNvPr id="9" name="Dialogue 09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581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4CDD0B0-D954-4932-8310-5D71234BBC5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F6AF180A-B2CF-49FB-B1B3-C61639375591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2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1882E29A-5141-462B-9FF5-404560344DF6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10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1554ED0A-2B3D-4413-A49A-C289FCA00C78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Choose a video topic with a partner. Ask two prediction questions.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B7610A93-36C0-48B3-876C-6474D53FA92C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Useful language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C858F2C0-3E0B-4217-85C6-4FB7E58E5958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What do you think ...? / Will we see ...?</a:t>
            </a:r>
          </a:p>
        </p:txBody>
      </p:sp>
      <p:pic>
        <p:nvPicPr>
          <p:cNvPr id="9" name="Dialogue 10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462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1D0EC83-49C4-4412-BC15-54CBCD69E29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473983A0-7DCD-411A-89F7-AD5EF8C41EC6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2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A54B6496-F6BE-496E-A33C-C84B503030F6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11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21B60231-FBDA-4BC4-AE7C-604EEE2DB031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Role-play arriving late. Explain, apologise and respond politely.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0899167B-19C4-4A00-A5DC-AA6258641156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Useful language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CB2C20A2-0858-4624-8BBA-0CF04BDB9584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I'm sorry I'm late. I ...</a:t>
            </a:r>
          </a:p>
        </p:txBody>
      </p:sp>
      <p:pic>
        <p:nvPicPr>
          <p:cNvPr id="9" name="Dialogue 11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729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8E110C4-049D-4610-83B1-839400F3EA7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720D3F54-0557-46E0-AAED-44FDEAF9AA79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2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BFACD836-FC6B-425D-B276-85A111EDD266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12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E2EA8B69-1E69-4C63-B7E3-9735D2760EB3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Order lunch from a partner. Choose a food and a drink.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6886AEAA-3CF9-4F94-807C-E204EC8F3BAB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Useful language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B292C7A7-36F3-4F1B-8CEC-6A4BF16A6D42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I'd like ... / Would you prefer ...?</a:t>
            </a:r>
          </a:p>
        </p:txBody>
      </p:sp>
      <p:pic>
        <p:nvPicPr>
          <p:cNvPr id="9" name="Dialogue 12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2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EC60A6E-CE8D-4C8E-81A4-53460C437C1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788DB08D-A2F1-4797-940F-4328A60758E2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2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AEBAC821-568F-4CE0-B3CB-78C979D45653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13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E4D18266-D035-4D74-867B-707F1C9E75EB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Talk about a device you use. Explain one useful feature.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0422C6C3-C4D5-4CFE-B2C0-DC994B0FBA4E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Useful language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FEEA1161-9308-46E9-8478-190BA761E529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I use ... to ... / How do you ...?</a:t>
            </a:r>
          </a:p>
        </p:txBody>
      </p:sp>
      <p:pic>
        <p:nvPicPr>
          <p:cNvPr id="9" name="Dialogue 13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578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6C64CD5-7E4B-445B-BD57-CF69BB60634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3CF9952C-49F4-4897-A156-EA0883303B32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2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9F37CFD6-2170-45BC-9B62-04150C86768B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14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44039400-058E-4619-9C08-F979B062C4D9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Plan a weekend with a partner. Agree on one activity and leave time to rest.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F17FF77E-4A29-402D-9795-F392385F5CA7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Useful language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287CD0CB-6AF6-4EE3-876E-52726C838461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Shall we ...? / I'd also like to ...</a:t>
            </a:r>
          </a:p>
        </p:txBody>
      </p:sp>
      <p:pic>
        <p:nvPicPr>
          <p:cNvPr id="9" name="Dialogue 14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960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BA8BE49-3A7A-431D-8DE5-4095C290910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17310194-BFFB-48E9-8807-ABAD1C90AFED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2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724D5522-CF43-40FD-AA9A-2D2BAA35ED29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15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35CEABA2-C254-4885-ACC8-9669D96DCDF4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Choose five English words with a partner. Take turns giving clues.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9CE66D93-6D05-4BE4-8656-674EAA416F41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Useful language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B4A2B774-1E29-4B93-9704-D14634AA46A1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It means ... / Can you use it in a sentence?</a:t>
            </a:r>
          </a:p>
        </p:txBody>
      </p:sp>
      <p:pic>
        <p:nvPicPr>
          <p:cNvPr id="9" name="Dialogue 15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635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20B4ADB-0811-414A-A841-7F1252E226F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0E09E41B-18AC-402D-92A8-406A2C0376C3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2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614BFC41-24DE-4E6A-9054-FCA824F1686C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16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F714B3AB-6116-4D30-B66F-353F8DF36E71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Role-play helping someone on a rainy day. Offer help and respond.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8FA2B448-4FBB-4086-BA48-F0E08DCC2DEF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Useful language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1780F061-5BCC-4B51-A9A8-835C3678E723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You can ... if you like. / Thanks, ...</a:t>
            </a:r>
          </a:p>
        </p:txBody>
      </p:sp>
      <p:pic>
        <p:nvPicPr>
          <p:cNvPr id="9" name="Dialogue 16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327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277141B-0FB5-4B94-AAF1-56D52B1CDAA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2298D64F-D114-48F1-ACBC-D7A197A5560D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2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281483A8-386D-4EC4-9295-EF90A4E2BF1A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17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B9FC13D4-FABF-4326-A231-2194A106D42B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Discuss a difficult reading task. Agree on two things you can do.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9FB83ECA-C896-4C2C-8BB7-13FD5264BB50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Useful language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A222D368-0DAF-437E-874B-FE34CECEFCE1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When I don't understand ..., I ...</a:t>
            </a:r>
          </a:p>
        </p:txBody>
      </p:sp>
      <p:pic>
        <p:nvPicPr>
          <p:cNvPr id="9" name="Dialogue 17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257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88A27DE-BFF2-4A24-A936-676A681438C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4BF079C5-B7E3-4623-B8C8-BDF69E9D0DF4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2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E3DBCF43-713A-41E5-A0D6-3B2CCF4CA0BE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18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729D47DA-253A-48F6-9861-516721ADC25F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Role-play helping a neighbour move. Share the remaining jobs.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4E3ED978-A4FC-40D4-ADA5-ECA01ADDE234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Useful language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E57AEEA8-CE42-4EA8-9703-102817CBF5BF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Could you carry ...? / I'll take ...</a:t>
            </a:r>
          </a:p>
        </p:txBody>
      </p:sp>
      <p:pic>
        <p:nvPicPr>
          <p:cNvPr id="9" name="Dialogue 18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290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3252A77-6676-487D-B9C9-681CBB6E321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612934A9-393C-4043-9967-DA6B4820C827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2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96C85BB3-CAAF-433C-AE11-40C800410FD8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19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E513BD29-9E17-4DC2-ACB9-2CF82324EB38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Plan some exercise with a partner. Choose an activity and a length of time.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2B77C247-91D8-431D-9AB9-B27FB63E251B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Useful language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39D4DD70-4A93-4A0B-A769-8F3384611C54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Let's ... for ... minutes.</a:t>
            </a:r>
          </a:p>
        </p:txBody>
      </p:sp>
      <p:pic>
        <p:nvPicPr>
          <p:cNvPr id="9" name="Dialogue 19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597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02CA26E-EF87-45AE-A2C6-3E4EBB9757E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et-title">
            <a:extLst>
              <a:ext uri="{FF2B5EF4-FFF2-40B4-BE49-F238E27FC236}">
                <a16:creationId xmlns:a16="http://schemas.microsoft.com/office/drawing/2014/main" id="{62CC7372-6342-4FFE-9E5B-29AFD1982CCD}"/>
              </a:ext>
            </a:extLst>
          </p:cNvPr>
          <p:cNvSpPr>
            <a:spLocks noGrp="1"/>
          </p:cNvSpPr>
          <p:nvPr/>
        </p:nvSpPr>
        <p:spPr>
          <a:xfrm>
            <a:off x="523875" y="381000"/>
            <a:ext cx="6667500" cy="4095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Speaking Activity 2</a:t>
            </a:r>
          </a:p>
        </p:txBody>
      </p:sp>
      <p:sp>
        <p:nvSpPr>
          <p:cNvPr id="3" name="dialogue-title">
            <a:extLst>
              <a:ext uri="{FF2B5EF4-FFF2-40B4-BE49-F238E27FC236}">
                <a16:creationId xmlns:a16="http://schemas.microsoft.com/office/drawing/2014/main" id="{8EA7959F-5B95-4A34-BD90-31C6640C0E47}"/>
              </a:ext>
            </a:extLst>
          </p:cNvPr>
          <p:cNvSpPr>
            <a:spLocks noGrp="1"/>
          </p:cNvSpPr>
          <p:nvPr/>
        </p:nvSpPr>
        <p:spPr>
          <a:xfrm>
            <a:off x="523875" y="933450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Dialogue 20</a:t>
            </a:r>
          </a:p>
        </p:txBody>
      </p:sp>
      <p:sp>
        <p:nvSpPr>
          <p:cNvPr id="4" name="task">
            <a:extLst>
              <a:ext uri="{FF2B5EF4-FFF2-40B4-BE49-F238E27FC236}">
                <a16:creationId xmlns:a16="http://schemas.microsoft.com/office/drawing/2014/main" id="{05573818-A106-4488-9D4B-FD18F1CD8C67}"/>
              </a:ext>
            </a:extLst>
          </p:cNvPr>
          <p:cNvSpPr>
            <a:spLocks noGrp="1"/>
          </p:cNvSpPr>
          <p:nvPr/>
        </p:nvSpPr>
        <p:spPr>
          <a:xfrm>
            <a:off x="523875" y="1838325"/>
            <a:ext cx="6572250" cy="15811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Choose a gift for someone you both know. Discuss two ideas and agree.</a:t>
            </a:r>
          </a:p>
        </p:txBody>
      </p:sp>
      <p:sp>
        <p:nvSpPr>
          <p:cNvPr id="5" name="support-label">
            <a:extLst>
              <a:ext uri="{FF2B5EF4-FFF2-40B4-BE49-F238E27FC236}">
                <a16:creationId xmlns:a16="http://schemas.microsoft.com/office/drawing/2014/main" id="{ED7F364D-DFEC-4BFE-850E-9AB11E50E919}"/>
              </a:ext>
            </a:extLst>
          </p:cNvPr>
          <p:cNvSpPr>
            <a:spLocks noGrp="1"/>
          </p:cNvSpPr>
          <p:nvPr/>
        </p:nvSpPr>
        <p:spPr>
          <a:xfrm>
            <a:off x="523875" y="3790950"/>
            <a:ext cx="6572250" cy="381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Useful language</a:t>
            </a:r>
          </a:p>
        </p:txBody>
      </p:sp>
      <p:sp>
        <p:nvSpPr>
          <p:cNvPr id="6" name="support">
            <a:extLst>
              <a:ext uri="{FF2B5EF4-FFF2-40B4-BE49-F238E27FC236}">
                <a16:creationId xmlns:a16="http://schemas.microsoft.com/office/drawing/2014/main" id="{B4AC9C2B-5E3E-404E-BA54-DF8224B6C607}"/>
              </a:ext>
            </a:extLst>
          </p:cNvPr>
          <p:cNvSpPr>
            <a:spLocks noGrp="1"/>
          </p:cNvSpPr>
          <p:nvPr/>
        </p:nvSpPr>
        <p:spPr>
          <a:xfrm>
            <a:off x="523875" y="4333875"/>
            <a:ext cx="6572250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>
            <a:noAutofit/>
          </a:bodyPr>
          <a:lstStyle>
            <a:def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They like ... / How about ...?</a:t>
            </a:r>
          </a:p>
        </p:txBody>
      </p:sp>
      <p:pic>
        <p:nvPicPr>
          <p:cNvPr id="9" name="Dialogue 20 audio">
            <a:hlinkClick r:id="" action="ppaction://media"/>
            <a:extLst>
              <a:ext uri="{FF2B5EF4-FFF2-40B4-BE49-F238E27FC236}">
                <a16:creationId xmlns:a16="http://schemas.microsoft.com/office/drawing/2014/main" id="{6754EEFC-0F01-409F-A430-AB65894F4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91250" y="74295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6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0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par>
              <p:cTn id="8" presetID="1" presetClass="mediacall" presetSubtype="0" fill="hold" nodeType="withEffect">
                <p:stCondLst>
                  <p:cond delay="0"/>
                </p:stCondLst>
                <p:childTnLst>
                  <p:cmd type="call" cmd="playFrom(0.0)">
                    <p:cBhvr>
                      <p:cTn id="9" dur="1" fill="hold"/>
                      <p:tgtEl>
                        <p:spTgt spid="9"/>
                      </p:tgtEl>
                    </p:cBhvr>
                  </p:cmd>
                </p:childTnLst>
              </p:cTn>
            </p:par>
          </p:childTnLst>
        </p:cTn>
      </p:par>
    </p:tnLst>
  </p:timing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593</Words>
  <Application>Microsoft Office PowerPoint</Application>
  <DocSecurity>0</DocSecurity>
  <PresentationFormat>Widescreen</PresentationFormat>
  <Paragraphs>100</Paragraphs>
  <Slides>20</Slides>
  <Notes>20</Notes>
  <HiddenSlides>0</HiddenSlides>
  <MMClips>20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Aptos</vt:lpstr>
      <vt:lpstr>Arial</vt:lpstr>
      <vt:lpstr>ChatGPT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test</cp:lastModifiedBy>
  <cp:revision>1</cp:revision>
  <dcterms:created xsi:type="dcterms:W3CDTF">2026-10-28T09:14:37Z</dcterms:created>
  <dcterms:modified xsi:type="dcterms:W3CDTF">2026-10-28T10:51:11Z</dcterms:modified>
</cp:coreProperties>
</file>